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64" r:id="rId6"/>
    <p:sldId id="267" r:id="rId7"/>
    <p:sldId id="268" r:id="rId8"/>
    <p:sldId id="269" r:id="rId9"/>
    <p:sldId id="270" r:id="rId10"/>
    <p:sldId id="273" r:id="rId11"/>
    <p:sldId id="271" r:id="rId12"/>
    <p:sldId id="274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7"/>
    <a:srgbClr val="26262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1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7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>
            <a:spLocks noChangeAspect="1"/>
          </p:cNvSpPr>
          <p:nvPr/>
        </p:nvSpPr>
        <p:spPr>
          <a:xfrm>
            <a:off x="1860524" y="4676648"/>
            <a:ext cx="8494806" cy="2147456"/>
          </a:xfrm>
          <a:custGeom>
            <a:avLst/>
            <a:gdLst>
              <a:gd name="connsiteX0" fmla="*/ 2731406 w 5462812"/>
              <a:gd name="connsiteY0" fmla="*/ 0 h 1380979"/>
              <a:gd name="connsiteX1" fmla="*/ 5355549 w 5462812"/>
              <a:gd name="connsiteY1" fmla="*/ 1237538 h 1380979"/>
              <a:gd name="connsiteX2" fmla="*/ 5462812 w 5462812"/>
              <a:gd name="connsiteY2" fmla="*/ 1380979 h 1380979"/>
              <a:gd name="connsiteX3" fmla="*/ 0 w 5462812"/>
              <a:gd name="connsiteY3" fmla="*/ 1380979 h 1380979"/>
              <a:gd name="connsiteX4" fmla="*/ 107264 w 5462812"/>
              <a:gd name="connsiteY4" fmla="*/ 1237538 h 1380979"/>
              <a:gd name="connsiteX5" fmla="*/ 2731406 w 5462812"/>
              <a:gd name="connsiteY5" fmla="*/ 0 h 138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812" h="1380979">
                <a:moveTo>
                  <a:pt x="2731406" y="0"/>
                </a:moveTo>
                <a:cubicBezTo>
                  <a:pt x="3787867" y="0"/>
                  <a:pt x="4731811" y="481742"/>
                  <a:pt x="5355549" y="1237538"/>
                </a:cubicBezTo>
                <a:lnTo>
                  <a:pt x="5462812" y="1380979"/>
                </a:lnTo>
                <a:lnTo>
                  <a:pt x="0" y="1380979"/>
                </a:lnTo>
                <a:lnTo>
                  <a:pt x="107264" y="1237538"/>
                </a:lnTo>
                <a:cubicBezTo>
                  <a:pt x="731001" y="481742"/>
                  <a:pt x="1674945" y="0"/>
                  <a:pt x="2731406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1016770" y="1"/>
            <a:ext cx="1175231" cy="976983"/>
          </a:xfrm>
          <a:custGeom>
            <a:avLst/>
            <a:gdLst>
              <a:gd name="connsiteX0" fmla="*/ 0 w 1175231"/>
              <a:gd name="connsiteY0" fmla="*/ 0 h 976983"/>
              <a:gd name="connsiteX1" fmla="*/ 1175231 w 1175231"/>
              <a:gd name="connsiteY1" fmla="*/ 0 h 976983"/>
              <a:gd name="connsiteX2" fmla="*/ 1175231 w 1175231"/>
              <a:gd name="connsiteY2" fmla="*/ 976983 h 976983"/>
              <a:gd name="connsiteX3" fmla="*/ 1060221 w 1175231"/>
              <a:gd name="connsiteY3" fmla="*/ 917638 h 976983"/>
              <a:gd name="connsiteX4" fmla="*/ 75089 w 1175231"/>
              <a:gd name="connsiteY4" fmla="*/ 100415 h 9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31" h="976983">
                <a:moveTo>
                  <a:pt x="0" y="0"/>
                </a:moveTo>
                <a:lnTo>
                  <a:pt x="1175231" y="0"/>
                </a:lnTo>
                <a:lnTo>
                  <a:pt x="1175231" y="976983"/>
                </a:lnTo>
                <a:lnTo>
                  <a:pt x="1060221" y="917638"/>
                </a:lnTo>
                <a:cubicBezTo>
                  <a:pt x="682149" y="709280"/>
                  <a:pt x="347974" y="431075"/>
                  <a:pt x="75089" y="10041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59927" y="2592328"/>
            <a:ext cx="6096000" cy="1436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CN" altLang="en-US" sz="4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期末報告企劃書</a:t>
            </a:r>
            <a:endParaRPr lang="en-US" altLang="zh-CN" sz="40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 </a:t>
            </a:r>
            <a:r>
              <a:rPr lang="zh-CN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第七組</a:t>
            </a: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-</a:t>
            </a:r>
            <a:endParaRPr lang="en-US" altLang="ko-KR" sz="2000" b="1" kern="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84312" y="2213043"/>
            <a:ext cx="452573" cy="452573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7069" y="1702816"/>
            <a:ext cx="221117" cy="22111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38102" y="2300343"/>
            <a:ext cx="144000" cy="14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014503-6F69-D548-8AF6-94FA34DBE5EE}"/>
              </a:ext>
            </a:extLst>
          </p:cNvPr>
          <p:cNvGrpSpPr/>
          <p:nvPr/>
        </p:nvGrpSpPr>
        <p:grpSpPr>
          <a:xfrm>
            <a:off x="3559587" y="4470086"/>
            <a:ext cx="4451011" cy="1356525"/>
            <a:chOff x="3559587" y="4470086"/>
            <a:chExt cx="4451011" cy="135652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559587" y="4500751"/>
              <a:ext cx="1436888" cy="351795"/>
            </a:xfrm>
            <a:prstGeom prst="roundRect">
              <a:avLst>
                <a:gd name="adj" fmla="val 50000"/>
              </a:avLst>
            </a:prstGeom>
            <a:solidFill>
              <a:srgbClr val="FFB5B6"/>
            </a:solidFill>
            <a:ln w="22225">
              <a:noFill/>
            </a:ln>
            <a:effectLst>
              <a:glow rad="635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組員</a:t>
              </a:r>
              <a:endParaRPr lang="en-US" altLang="ko-KR" sz="12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0D9AD09E-2125-BC42-A75B-09F9B5376EE0}"/>
                </a:ext>
              </a:extLst>
            </p:cNvPr>
            <p:cNvSpPr/>
            <p:nvPr/>
          </p:nvSpPr>
          <p:spPr>
            <a:xfrm>
              <a:off x="5285446" y="4470086"/>
              <a:ext cx="2725152" cy="135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106590052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吳軍樂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en-US" altLang="zh-CN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107590015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107590052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謝宗翰</a:t>
              </a:r>
              <a:endParaRPr lang="en-US" altLang="zh-TW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107590450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劉學逸</a:t>
              </a:r>
              <a:endParaRPr lang="en-US" altLang="ko-KR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3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/>
      <p:bldP spid="29" grpId="0" animBg="1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居民與建築頁面都有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網址導向使用者可透過修改網址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來取得資料的頁面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369F71-9135-2A4D-BE21-C25D90DB8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43" y="3189017"/>
            <a:ext cx="844048" cy="1688096"/>
          </a:xfrm>
          <a:prstGeom prst="rect">
            <a:avLst/>
          </a:prstGeom>
        </p:spPr>
      </p:pic>
      <p:sp>
        <p:nvSpPr>
          <p:cNvPr id="42" name="직사각형 37">
            <a:extLst>
              <a:ext uri="{FF2B5EF4-FFF2-40B4-BE49-F238E27FC236}">
                <a16:creationId xmlns:a16="http://schemas.microsoft.com/office/drawing/2014/main" id="{3EA446C3-F914-314A-9D4C-D9DF11BF03C0}"/>
              </a:ext>
            </a:extLst>
          </p:cNvPr>
          <p:cNvSpPr>
            <a:spLocks noChangeAspect="1"/>
          </p:cNvSpPr>
          <p:nvPr/>
        </p:nvSpPr>
        <p:spPr>
          <a:xfrm>
            <a:off x="3835748" y="2694611"/>
            <a:ext cx="1217974" cy="4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cap="all" dirty="0"/>
              <a:t>DJALOK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5C31FF9-A5D0-264D-A132-9A3608BC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76849"/>
              </p:ext>
            </p:extLst>
          </p:nvPr>
        </p:nvGraphicFramePr>
        <p:xfrm>
          <a:off x="3459042" y="3189713"/>
          <a:ext cx="2827614" cy="183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035">
                  <a:extLst>
                    <a:ext uri="{9D8B030D-6E8A-4147-A177-3AD203B41FA5}">
                      <a16:colId xmlns:a16="http://schemas.microsoft.com/office/drawing/2014/main" val="619637317"/>
                    </a:ext>
                  </a:extLst>
                </a:gridCol>
                <a:gridCol w="1862579">
                  <a:extLst>
                    <a:ext uri="{9D8B030D-6E8A-4147-A177-3AD203B41FA5}">
                      <a16:colId xmlns:a16="http://schemas.microsoft.com/office/drawing/2014/main" val="3064533477"/>
                    </a:ext>
                  </a:extLst>
                </a:gridCol>
              </a:tblGrid>
              <a:tr h="206323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名稱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</a:t>
                      </a:r>
                      <a:endParaRPr lang="en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6681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稱號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啊樂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0338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入籍年份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2012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297237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地址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市市中心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</a:t>
                      </a:r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號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144039"/>
                  </a:ext>
                </a:extLst>
              </a:tr>
              <a:tr h="635046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曾參與過建築項目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Enderman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(</a:t>
                      </a:r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DJaLok's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Home)、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前九廣鐵路鐘樓、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 City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體育館、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41131"/>
                  </a:ext>
                </a:extLst>
              </a:tr>
            </a:tbl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A75876-400A-774D-8463-27A484200BF9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20D4A3FE-DFF6-1A4D-8390-18BF0A6FA914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1EB9C97-60CD-704F-91CA-1E89D62C8D09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47" name="직사각형 37">
            <a:extLst>
              <a:ext uri="{FF2B5EF4-FFF2-40B4-BE49-F238E27FC236}">
                <a16:creationId xmlns:a16="http://schemas.microsoft.com/office/drawing/2014/main" id="{DA9F6100-CF3C-8C42-AFEF-0E8151F35BA2}"/>
              </a:ext>
            </a:extLst>
          </p:cNvPr>
          <p:cNvSpPr>
            <a:spLocks noChangeAspect="1"/>
          </p:cNvSpPr>
          <p:nvPr/>
        </p:nvSpPr>
        <p:spPr>
          <a:xfrm>
            <a:off x="1648416" y="4893896"/>
            <a:ext cx="478232" cy="7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水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42" grpId="0"/>
      <p:bldP spid="47" grpId="0"/>
      <p:bldP spid="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協助使用者辨識、偵錯並從錯誤中恢復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=99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835950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404 </a:t>
            </a: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Page Not Found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噢！很抱歉，我們找不到這個頁面喔～</a:t>
            </a:r>
          </a:p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0415155-9475-B949-A3EC-7EDCADD1C8F7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140" name="三角形 139">
              <a:extLst>
                <a:ext uri="{FF2B5EF4-FFF2-40B4-BE49-F238E27FC236}">
                  <a16:creationId xmlns:a16="http://schemas.microsoft.com/office/drawing/2014/main" id="{831E0D48-754D-DC49-A6A1-C616E85ED743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1" name="모서리가 둥근 직사각형 6">
              <a:extLst>
                <a:ext uri="{FF2B5EF4-FFF2-40B4-BE49-F238E27FC236}">
                  <a16:creationId xmlns:a16="http://schemas.microsoft.com/office/drawing/2014/main" id="{E5E6ADF0-DA3F-134E-A283-F4E57DFBEDD2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網址導向錯誤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404 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not found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的頁面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提示使用者網址輸入錯誤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6C36F-78F6-1F4C-9124-6547D5FAD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sp>
        <p:nvSpPr>
          <p:cNvPr id="142" name="직사각형 37">
            <a:extLst>
              <a:ext uri="{FF2B5EF4-FFF2-40B4-BE49-F238E27FC236}">
                <a16:creationId xmlns:a16="http://schemas.microsoft.com/office/drawing/2014/main" id="{1AB0251A-5856-134D-8CF0-759C1B66CC21}"/>
              </a:ext>
            </a:extLst>
          </p:cNvPr>
          <p:cNvSpPr>
            <a:spLocks noChangeAspect="1"/>
          </p:cNvSpPr>
          <p:nvPr/>
        </p:nvSpPr>
        <p:spPr>
          <a:xfrm>
            <a:off x="1351431" y="4977247"/>
            <a:ext cx="1622157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21130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2" grpId="0"/>
      <p:bldP spid="14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資料過濾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根據資料的性質分類項目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可提升使用者搜尋資料的效率與便利性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EB1A499E-E931-D745-A6B6-D3D3B09EA28F}"/>
              </a:ext>
            </a:extLst>
          </p:cNvPr>
          <p:cNvSpPr/>
          <p:nvPr/>
        </p:nvSpPr>
        <p:spPr>
          <a:xfrm>
            <a:off x="2763457" y="2949236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사각형: 둥근 모서리 5">
            <a:extLst>
              <a:ext uri="{FF2B5EF4-FFF2-40B4-BE49-F238E27FC236}">
                <a16:creationId xmlns:a16="http://schemas.microsoft.com/office/drawing/2014/main" id="{BDBF76EB-FB38-7047-A723-8302B6A1F4F9}"/>
              </a:ext>
            </a:extLst>
          </p:cNvPr>
          <p:cNvSpPr/>
          <p:nvPr/>
        </p:nvSpPr>
        <p:spPr>
          <a:xfrm>
            <a:off x="3918663" y="2949235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市政府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6CF092B9-0DBA-1D4A-A9E0-BEDFD5E238D8}"/>
              </a:ext>
            </a:extLst>
          </p:cNvPr>
          <p:cNvSpPr/>
          <p:nvPr/>
        </p:nvSpPr>
        <p:spPr>
          <a:xfrm>
            <a:off x="5073872" y="2952240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B9860408-AF5B-B047-A485-CEF008F7BB95}"/>
              </a:ext>
            </a:extLst>
          </p:cNvPr>
          <p:cNvSpPr/>
          <p:nvPr/>
        </p:nvSpPr>
        <p:spPr>
          <a:xfrm>
            <a:off x="2763062" y="2942461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F4F2F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262625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srgbClr val="262625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67CD518-BF3A-304D-A98F-D086757C28B1}"/>
              </a:ext>
            </a:extLst>
          </p:cNvPr>
          <p:cNvGrpSpPr/>
          <p:nvPr/>
        </p:nvGrpSpPr>
        <p:grpSpPr>
          <a:xfrm>
            <a:off x="3048471" y="3506564"/>
            <a:ext cx="2747897" cy="1520844"/>
            <a:chOff x="3080855" y="3873218"/>
            <a:chExt cx="2747897" cy="15208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00F488C-C782-8C4B-8112-5B587D48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7" y="3873218"/>
              <a:ext cx="368723" cy="36872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E972044-E586-8142-A0F9-94A42B1D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14" y="3873218"/>
              <a:ext cx="368723" cy="368723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618D4ED-8DAB-1743-938E-D080CF42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446" y="4438823"/>
              <a:ext cx="368723" cy="36872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B6111E1-C92A-7542-B95C-562820E2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3" y="4438823"/>
              <a:ext cx="368723" cy="368723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889C585-0810-D144-8519-F3DD932E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020" y="4438823"/>
              <a:ext cx="368723" cy="36872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E63F297-8298-6741-9514-AEFA8F39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721" y="3873218"/>
              <a:ext cx="368723" cy="36872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3B0F614-8209-B744-8050-6AC108F4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029" y="3873218"/>
              <a:ext cx="368723" cy="36872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C2A3D89-3250-D34F-9136-E9A4250A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855" y="5024292"/>
              <a:ext cx="368723" cy="36872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C833542-4785-1142-9BFB-DED56D78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2" y="5025339"/>
              <a:ext cx="368723" cy="368723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7BE6A8F2-69CD-304F-B4FD-2178EC03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06" y="4438823"/>
              <a:ext cx="368723" cy="368723"/>
            </a:xfrm>
            <a:prstGeom prst="rect">
              <a:avLst/>
            </a:prstGeom>
          </p:spPr>
        </p:pic>
      </p:grpSp>
      <p:sp>
        <p:nvSpPr>
          <p:cNvPr id="51" name="사각형: 둥근 모서리 4">
            <a:extLst>
              <a:ext uri="{FF2B5EF4-FFF2-40B4-BE49-F238E27FC236}">
                <a16:creationId xmlns:a16="http://schemas.microsoft.com/office/drawing/2014/main" id="{95A0B1E1-F3E1-7047-BDD7-1FF244772FF4}"/>
              </a:ext>
            </a:extLst>
          </p:cNvPr>
          <p:cNvSpPr/>
          <p:nvPr/>
        </p:nvSpPr>
        <p:spPr>
          <a:xfrm>
            <a:off x="5072645" y="2954494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94C297A5-2531-1140-A528-B229FEA7477E}"/>
              </a:ext>
            </a:extLst>
          </p:cNvPr>
          <p:cNvGrpSpPr/>
          <p:nvPr/>
        </p:nvGrpSpPr>
        <p:grpSpPr>
          <a:xfrm>
            <a:off x="3051112" y="3498696"/>
            <a:ext cx="2744533" cy="946837"/>
            <a:chOff x="3051112" y="3498696"/>
            <a:chExt cx="2744533" cy="94683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DCC8D45C-3ED8-3A47-929C-A2638582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96" y="3503175"/>
              <a:ext cx="368723" cy="368723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7C45D20-060A-1E49-8B95-65660133B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38" y="3506604"/>
              <a:ext cx="368723" cy="368723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653DFAF-E1FC-E34F-8E9E-A53E5D33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12" y="4076810"/>
              <a:ext cx="368723" cy="368723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D6E6AAE-5103-E44D-915D-3C116CFF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36" y="3498696"/>
              <a:ext cx="368723" cy="368723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8B42BF4-F690-8645-B819-A1768D57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922" y="3508830"/>
              <a:ext cx="368723" cy="368723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56F2C68-2D11-874D-BF61-6A272EAFEC69}"/>
              </a:ext>
            </a:extLst>
          </p:cNvPr>
          <p:cNvGrpSpPr/>
          <p:nvPr/>
        </p:nvGrpSpPr>
        <p:grpSpPr>
          <a:xfrm>
            <a:off x="2895653" y="4007398"/>
            <a:ext cx="3024379" cy="1091496"/>
            <a:chOff x="2895653" y="4007398"/>
            <a:chExt cx="3024379" cy="109149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9077DB2-3FAE-BC43-BCD1-B8C56E8D5FF1}"/>
                </a:ext>
              </a:extLst>
            </p:cNvPr>
            <p:cNvSpPr/>
            <p:nvPr/>
          </p:nvSpPr>
          <p:spPr>
            <a:xfrm>
              <a:off x="4524865" y="4007398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FF19FA2-9A0A-174D-B81F-033806CF8603}"/>
                </a:ext>
              </a:extLst>
            </p:cNvPr>
            <p:cNvSpPr/>
            <p:nvPr/>
          </p:nvSpPr>
          <p:spPr>
            <a:xfrm>
              <a:off x="2895653" y="4553146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225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95 -0.00926 L -0.05377 -0.23889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額外技術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FIREBASE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3" name="자유형 62">
            <a:extLst>
              <a:ext uri="{FF2B5EF4-FFF2-40B4-BE49-F238E27FC236}">
                <a16:creationId xmlns:a16="http://schemas.microsoft.com/office/drawing/2014/main" id="{A1A4C301-65CE-4D48-A549-ACD27FCCCE3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085336" y="2111536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13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" name="직선 연결선 63">
            <a:extLst>
              <a:ext uri="{FF2B5EF4-FFF2-40B4-BE49-F238E27FC236}">
                <a16:creationId xmlns:a16="http://schemas.microsoft.com/office/drawing/2014/main" id="{5DAF4F04-73CD-7341-AA99-56E9F8D9153C}"/>
              </a:ext>
            </a:extLst>
          </p:cNvPr>
          <p:cNvCxnSpPr>
            <a:cxnSpLocks noChangeAspect="1"/>
            <a:stCxn id="13" idx="5"/>
          </p:cNvCxnSpPr>
          <p:nvPr/>
        </p:nvCxnSpPr>
        <p:spPr>
          <a:xfrm flipH="1">
            <a:off x="695650" y="3722326"/>
            <a:ext cx="3162961" cy="1"/>
          </a:xfrm>
          <a:prstGeom prst="line">
            <a:avLst/>
          </a:prstGeom>
          <a:ln>
            <a:solidFill>
              <a:srgbClr val="132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70">
            <a:extLst>
              <a:ext uri="{FF2B5EF4-FFF2-40B4-BE49-F238E27FC236}">
                <a16:creationId xmlns:a16="http://schemas.microsoft.com/office/drawing/2014/main" id="{36810556-2BA6-A74F-8689-005B2F29E537}"/>
              </a:ext>
            </a:extLst>
          </p:cNvPr>
          <p:cNvSpPr/>
          <p:nvPr/>
        </p:nvSpPr>
        <p:spPr>
          <a:xfrm>
            <a:off x="897820" y="2660333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132742"/>
                </a:solidFill>
                <a:effectLst>
                  <a:outerShdw blurRad="508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網頁資料庫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50800"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1" name="직사각형 70">
            <a:extLst>
              <a:ext uri="{FF2B5EF4-FFF2-40B4-BE49-F238E27FC236}">
                <a16:creationId xmlns:a16="http://schemas.microsoft.com/office/drawing/2014/main" id="{FA44BF18-D7FB-5B4E-96A5-485AB7342592}"/>
              </a:ext>
            </a:extLst>
          </p:cNvPr>
          <p:cNvSpPr/>
          <p:nvPr/>
        </p:nvSpPr>
        <p:spPr>
          <a:xfrm>
            <a:off x="5820939" y="3624940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FFB5B7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管理員頁面</a:t>
            </a:r>
            <a:endParaRPr lang="ko-KR" altLang="en-US" sz="1200" dirty="0">
              <a:solidFill>
                <a:srgbClr val="FFB5B7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2" name="자유형 62">
            <a:extLst>
              <a:ext uri="{FF2B5EF4-FFF2-40B4-BE49-F238E27FC236}">
                <a16:creationId xmlns:a16="http://schemas.microsoft.com/office/drawing/2014/main" id="{80E3F563-7F47-3041-8231-A97FC744D65E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5140546" y="3398218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FF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4" name="직선 연결선 63">
            <a:extLst>
              <a:ext uri="{FF2B5EF4-FFF2-40B4-BE49-F238E27FC236}">
                <a16:creationId xmlns:a16="http://schemas.microsoft.com/office/drawing/2014/main" id="{0C67901A-3EB9-8B42-B9EE-63BC31BDFB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716611" y="3624941"/>
            <a:ext cx="3162961" cy="1"/>
          </a:xfrm>
          <a:prstGeom prst="line">
            <a:avLst/>
          </a:prstGeom>
          <a:ln>
            <a:solidFill>
              <a:srgbClr val="FFB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7">
            <a:extLst>
              <a:ext uri="{FF2B5EF4-FFF2-40B4-BE49-F238E27FC236}">
                <a16:creationId xmlns:a16="http://schemas.microsoft.com/office/drawing/2014/main" id="{02B9699E-B0C3-F541-BD67-541ADC6D6EA5}"/>
              </a:ext>
            </a:extLst>
          </p:cNvPr>
          <p:cNvSpPr>
            <a:spLocks noChangeAspect="1"/>
          </p:cNvSpPr>
          <p:nvPr/>
        </p:nvSpPr>
        <p:spPr>
          <a:xfrm>
            <a:off x="6989959" y="4268849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登入／登出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직사각형 37">
            <a:extLst>
              <a:ext uri="{FF2B5EF4-FFF2-40B4-BE49-F238E27FC236}">
                <a16:creationId xmlns:a16="http://schemas.microsoft.com/office/drawing/2014/main" id="{AC07CC66-95A0-6F44-BF91-C08AFA8E347F}"/>
              </a:ext>
            </a:extLst>
          </p:cNvPr>
          <p:cNvSpPr>
            <a:spLocks noChangeAspect="1"/>
          </p:cNvSpPr>
          <p:nvPr/>
        </p:nvSpPr>
        <p:spPr>
          <a:xfrm>
            <a:off x="6989959" y="4720758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識別管理員帳號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직사각형 37">
            <a:extLst>
              <a:ext uri="{FF2B5EF4-FFF2-40B4-BE49-F238E27FC236}">
                <a16:creationId xmlns:a16="http://schemas.microsoft.com/office/drawing/2014/main" id="{FB665646-028E-F14D-941E-31E5C75E82F5}"/>
              </a:ext>
            </a:extLst>
          </p:cNvPr>
          <p:cNvSpPr>
            <a:spLocks noChangeAspect="1"/>
          </p:cNvSpPr>
          <p:nvPr/>
        </p:nvSpPr>
        <p:spPr>
          <a:xfrm>
            <a:off x="6989959" y="5172667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更改資料庫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직사각형 37">
            <a:extLst>
              <a:ext uri="{FF2B5EF4-FFF2-40B4-BE49-F238E27FC236}">
                <a16:creationId xmlns:a16="http://schemas.microsoft.com/office/drawing/2014/main" id="{3891046D-25E5-2246-A48C-D166597E800E}"/>
              </a:ext>
            </a:extLst>
          </p:cNvPr>
          <p:cNvSpPr>
            <a:spLocks noChangeAspect="1"/>
          </p:cNvSpPr>
          <p:nvPr/>
        </p:nvSpPr>
        <p:spPr>
          <a:xfrm>
            <a:off x="6989959" y="5624576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閒置自動登出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ADA87D6-5B92-9F40-B5D6-5AE0921B5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89" y="1004614"/>
            <a:ext cx="5849166" cy="29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 animBg="1"/>
      <p:bldP spid="25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1868C126-41A5-0E49-8794-9AC3A440A4B1}"/>
              </a:ext>
            </a:extLst>
          </p:cNvPr>
          <p:cNvSpPr>
            <a:spLocks noChangeAspect="1"/>
          </p:cNvSpPr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6568195B-8EDA-3C48-8F40-EB5D0E3C62A8}"/>
              </a:ext>
            </a:extLst>
          </p:cNvPr>
          <p:cNvSpPr>
            <a:spLocks noChangeAspect="1"/>
          </p:cNvSpPr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44">
            <a:extLst>
              <a:ext uri="{FF2B5EF4-FFF2-40B4-BE49-F238E27FC236}">
                <a16:creationId xmlns:a16="http://schemas.microsoft.com/office/drawing/2014/main" id="{ABD9A0B8-174D-3147-A999-4CCCB2190F78}"/>
              </a:ext>
            </a:extLst>
          </p:cNvPr>
          <p:cNvSpPr>
            <a:spLocks noChangeAspect="1"/>
          </p:cNvSpPr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1DC59C81-B7C6-A048-9407-232B08935C53}"/>
              </a:ext>
            </a:extLst>
          </p:cNvPr>
          <p:cNvSpPr>
            <a:spLocks noChangeAspect="1"/>
          </p:cNvSpPr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360A762C-309D-494A-BB84-E076C55AA7BB}"/>
              </a:ext>
            </a:extLst>
          </p:cNvPr>
          <p:cNvSpPr>
            <a:spLocks noChangeAspect="1"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33">
            <a:extLst>
              <a:ext uri="{FF2B5EF4-FFF2-40B4-BE49-F238E27FC236}">
                <a16:creationId xmlns:a16="http://schemas.microsoft.com/office/drawing/2014/main" id="{614F2717-A619-6743-A251-AB4D12D3ACF1}"/>
              </a:ext>
            </a:extLst>
          </p:cNvPr>
          <p:cNvSpPr>
            <a:spLocks noChangeAspect="1"/>
          </p:cNvSpPr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36">
            <a:extLst>
              <a:ext uri="{FF2B5EF4-FFF2-40B4-BE49-F238E27FC236}">
                <a16:creationId xmlns:a16="http://schemas.microsoft.com/office/drawing/2014/main" id="{BB08A69C-F814-4C42-A19D-44E311661732}"/>
              </a:ext>
            </a:extLst>
          </p:cNvPr>
          <p:cNvSpPr>
            <a:spLocks noChangeAspect="1"/>
          </p:cNvSpPr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38">
            <a:extLst>
              <a:ext uri="{FF2B5EF4-FFF2-40B4-BE49-F238E27FC236}">
                <a16:creationId xmlns:a16="http://schemas.microsoft.com/office/drawing/2014/main" id="{2D5C163A-422F-8E4C-A865-BB64DE874247}"/>
              </a:ext>
            </a:extLst>
          </p:cNvPr>
          <p:cNvSpPr>
            <a:spLocks noChangeAspect="1"/>
          </p:cNvSpPr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39">
            <a:extLst>
              <a:ext uri="{FF2B5EF4-FFF2-40B4-BE49-F238E27FC236}">
                <a16:creationId xmlns:a16="http://schemas.microsoft.com/office/drawing/2014/main" id="{8AFE4164-4ACE-7142-96B4-DF3CA38840B2}"/>
              </a:ext>
            </a:extLst>
          </p:cNvPr>
          <p:cNvSpPr>
            <a:spLocks noChangeAspect="1"/>
          </p:cNvSpPr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>
            <a:extLst>
              <a:ext uri="{FF2B5EF4-FFF2-40B4-BE49-F238E27FC236}">
                <a16:creationId xmlns:a16="http://schemas.microsoft.com/office/drawing/2014/main" id="{7847A486-D883-C746-84B6-608376AB6E6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>
            <a:extLst>
              <a:ext uri="{FF2B5EF4-FFF2-40B4-BE49-F238E27FC236}">
                <a16:creationId xmlns:a16="http://schemas.microsoft.com/office/drawing/2014/main" id="{6A75060C-A52E-D941-AA9F-9209DFB1A24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F97D1F5B-8990-9244-B410-992F05BF9C94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D36300A0-4ECC-3646-A602-AD85162F68A8}"/>
              </a:ext>
            </a:extLst>
          </p:cNvPr>
          <p:cNvSpPr>
            <a:spLocks noChangeAspect="1"/>
          </p:cNvSpPr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A55D108A-446E-BD4A-889D-6E36336876E5}"/>
              </a:ext>
            </a:extLst>
          </p:cNvPr>
          <p:cNvSpPr>
            <a:spLocks noChangeAspect="1"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자유형 45">
            <a:extLst>
              <a:ext uri="{FF2B5EF4-FFF2-40B4-BE49-F238E27FC236}">
                <a16:creationId xmlns:a16="http://schemas.microsoft.com/office/drawing/2014/main" id="{F9ED8F5A-5EFB-6946-8418-0751A5686E42}"/>
              </a:ext>
            </a:extLst>
          </p:cNvPr>
          <p:cNvSpPr>
            <a:spLocks noChangeAspect="1"/>
          </p:cNvSpPr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48">
            <a:extLst>
              <a:ext uri="{FF2B5EF4-FFF2-40B4-BE49-F238E27FC236}">
                <a16:creationId xmlns:a16="http://schemas.microsoft.com/office/drawing/2014/main" id="{A68BA4F4-D2E5-E649-989F-60FE71480579}"/>
              </a:ext>
            </a:extLst>
          </p:cNvPr>
          <p:cNvSpPr>
            <a:spLocks noChangeAspect="1"/>
          </p:cNvSpPr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49">
            <a:extLst>
              <a:ext uri="{FF2B5EF4-FFF2-40B4-BE49-F238E27FC236}">
                <a16:creationId xmlns:a16="http://schemas.microsoft.com/office/drawing/2014/main" id="{6ED4409B-9B01-3348-AAF7-17A4BC82CA75}"/>
              </a:ext>
            </a:extLst>
          </p:cNvPr>
          <p:cNvSpPr>
            <a:spLocks noChangeAspect="1"/>
          </p:cNvSpPr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50">
            <a:extLst>
              <a:ext uri="{FF2B5EF4-FFF2-40B4-BE49-F238E27FC236}">
                <a16:creationId xmlns:a16="http://schemas.microsoft.com/office/drawing/2014/main" id="{C40472B8-C269-5D4D-AA8A-2CE4B619FC7A}"/>
              </a:ext>
            </a:extLst>
          </p:cNvPr>
          <p:cNvSpPr>
            <a:spLocks noChangeAspect="1"/>
          </p:cNvSpPr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5">
            <a:extLst>
              <a:ext uri="{FF2B5EF4-FFF2-40B4-BE49-F238E27FC236}">
                <a16:creationId xmlns:a16="http://schemas.microsoft.com/office/drawing/2014/main" id="{6581CBBC-B784-234B-B356-708B17E6C1A9}"/>
              </a:ext>
            </a:extLst>
          </p:cNvPr>
          <p:cNvSpPr>
            <a:spLocks noChangeAspect="1"/>
          </p:cNvSpPr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ko-KR" altLang="en-US" sz="1400" kern="0" dirty="0" err="1">
                <a:solidFill>
                  <a:prstClr val="white"/>
                </a:solidFill>
              </a:rPr>
              <a:t>ㄌ</a:t>
            </a: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A984B854-5F16-B24C-8A98-2EAB68E27D4C}"/>
              </a:ext>
            </a:extLst>
          </p:cNvPr>
          <p:cNvSpPr>
            <a:spLocks noChangeAspect="1"/>
          </p:cNvSpPr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8">
            <a:extLst>
              <a:ext uri="{FF2B5EF4-FFF2-40B4-BE49-F238E27FC236}">
                <a16:creationId xmlns:a16="http://schemas.microsoft.com/office/drawing/2014/main" id="{60F1E561-8339-644A-A189-8A9D3DC091FC}"/>
              </a:ext>
            </a:extLst>
          </p:cNvPr>
          <p:cNvSpPr>
            <a:spLocks noChangeAspect="1"/>
          </p:cNvSpPr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SERACH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grpSp>
        <p:nvGrpSpPr>
          <p:cNvPr id="45" name="그룹 1">
            <a:extLst>
              <a:ext uri="{FF2B5EF4-FFF2-40B4-BE49-F238E27FC236}">
                <a16:creationId xmlns:a16="http://schemas.microsoft.com/office/drawing/2014/main" id="{CFB47777-DD84-1F48-A9F8-E64056BBAA96}"/>
              </a:ext>
            </a:extLst>
          </p:cNvPr>
          <p:cNvGrpSpPr>
            <a:grpSpLocks noChangeAspect="1"/>
          </p:cNvGrpSpPr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46" name="직사각형 7">
              <a:extLst>
                <a:ext uri="{FF2B5EF4-FFF2-40B4-BE49-F238E27FC236}">
                  <a16:creationId xmlns:a16="http://schemas.microsoft.com/office/drawing/2014/main" id="{723195D0-538A-7942-AC72-6041973DC8F2}"/>
                </a:ext>
              </a:extLst>
            </p:cNvPr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도넛 9">
              <a:extLst>
                <a:ext uri="{FF2B5EF4-FFF2-40B4-BE49-F238E27FC236}">
                  <a16:creationId xmlns:a16="http://schemas.microsoft.com/office/drawing/2014/main" id="{3C1AD509-7C54-B547-850D-A0A141697E96}"/>
                </a:ext>
              </a:extLst>
            </p:cNvPr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C54D59B2-BCE6-5D45-BA40-4CE29F4488F7}"/>
                </a:ext>
              </a:extLst>
            </p:cNvPr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이등변 삼각형 12">
            <a:extLst>
              <a:ext uri="{FF2B5EF4-FFF2-40B4-BE49-F238E27FC236}">
                <a16:creationId xmlns:a16="http://schemas.microsoft.com/office/drawing/2014/main" id="{AD2B58CC-4E44-1B4C-A52B-C2D16BAD734E}"/>
              </a:ext>
            </a:extLst>
          </p:cNvPr>
          <p:cNvSpPr>
            <a:spLocks noChangeAspect="1"/>
          </p:cNvSpPr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52">
            <a:extLst>
              <a:ext uri="{FF2B5EF4-FFF2-40B4-BE49-F238E27FC236}">
                <a16:creationId xmlns:a16="http://schemas.microsoft.com/office/drawing/2014/main" id="{33088A3B-5276-E14A-8A03-84B34512703D}"/>
              </a:ext>
            </a:extLst>
          </p:cNvPr>
          <p:cNvSpPr>
            <a:spLocks noChangeAspect="1"/>
          </p:cNvSpPr>
          <p:nvPr/>
        </p:nvSpPr>
        <p:spPr>
          <a:xfrm>
            <a:off x="4033834" y="2410578"/>
            <a:ext cx="2300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BUDDY INFO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40B83E3-1EFE-F742-81F8-217B0B838626}"/>
              </a:ext>
            </a:extLst>
          </p:cNvPr>
          <p:cNvGrpSpPr/>
          <p:nvPr/>
        </p:nvGrpSpPr>
        <p:grpSpPr>
          <a:xfrm>
            <a:off x="2605425" y="1619943"/>
            <a:ext cx="7062244" cy="4858805"/>
            <a:chOff x="4224020" y="2630932"/>
            <a:chExt cx="3925885" cy="2551176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ACDEF49B-64BC-4A4C-A397-9488EFBBF542}"/>
                </a:ext>
              </a:extLst>
            </p:cNvPr>
            <p:cNvGrpSpPr/>
            <p:nvPr/>
          </p:nvGrpSpPr>
          <p:grpSpPr>
            <a:xfrm>
              <a:off x="4297233" y="2630932"/>
              <a:ext cx="3852672" cy="2474976"/>
              <a:chOff x="5709002" y="2906332"/>
              <a:chExt cx="3852672" cy="2474976"/>
            </a:xfrm>
          </p:grpSpPr>
          <p:sp>
            <p:nvSpPr>
              <p:cNvPr id="57" name="양쪽 모서리가 둥근 사각형 17">
                <a:extLst>
                  <a:ext uri="{FF2B5EF4-FFF2-40B4-BE49-F238E27FC236}">
                    <a16:creationId xmlns:a16="http://schemas.microsoft.com/office/drawing/2014/main" id="{7E89773D-2471-8D44-9913-2C0C9189A8CF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양쪽 모서리가 둥근 사각형 18">
                <a:extLst>
                  <a:ext uri="{FF2B5EF4-FFF2-40B4-BE49-F238E27FC236}">
                    <a16:creationId xmlns:a16="http://schemas.microsoft.com/office/drawing/2014/main" id="{30A0E2EF-BF1D-6749-B838-3DB8807E289C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양쪽 모서리가 둥근 사각형 5">
              <a:extLst>
                <a:ext uri="{FF2B5EF4-FFF2-40B4-BE49-F238E27FC236}">
                  <a16:creationId xmlns:a16="http://schemas.microsoft.com/office/drawing/2014/main" id="{FA70DC96-D525-494B-80C2-708B063B2C1A}"/>
                </a:ext>
              </a:extLst>
            </p:cNvPr>
            <p:cNvSpPr/>
            <p:nvPr/>
          </p:nvSpPr>
          <p:spPr>
            <a:xfrm>
              <a:off x="4224020" y="30119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양쪽 모서리가 둥근 사각형 4">
              <a:extLst>
                <a:ext uri="{FF2B5EF4-FFF2-40B4-BE49-F238E27FC236}">
                  <a16:creationId xmlns:a16="http://schemas.microsoft.com/office/drawing/2014/main" id="{5CACC3CB-AE5C-8149-91B6-3F04F6784C55}"/>
                </a:ext>
              </a:extLst>
            </p:cNvPr>
            <p:cNvSpPr/>
            <p:nvPr/>
          </p:nvSpPr>
          <p:spPr>
            <a:xfrm>
              <a:off x="4224020" y="27071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6">
              <a:extLst>
                <a:ext uri="{FF2B5EF4-FFF2-40B4-BE49-F238E27FC236}">
                  <a16:creationId xmlns:a16="http://schemas.microsoft.com/office/drawing/2014/main" id="{466C5EC7-8D7F-6349-80E5-BF17E04DA196}"/>
                </a:ext>
              </a:extLst>
            </p:cNvPr>
            <p:cNvSpPr/>
            <p:nvPr/>
          </p:nvSpPr>
          <p:spPr>
            <a:xfrm>
              <a:off x="4985060" y="2829916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7">
              <a:extLst>
                <a:ext uri="{FF2B5EF4-FFF2-40B4-BE49-F238E27FC236}">
                  <a16:creationId xmlns:a16="http://schemas.microsoft.com/office/drawing/2014/main" id="{5F9C966A-1A4A-0F46-88A9-631C6A032D45}"/>
                </a:ext>
              </a:extLst>
            </p:cNvPr>
            <p:cNvSpPr/>
            <p:nvPr/>
          </p:nvSpPr>
          <p:spPr>
            <a:xfrm>
              <a:off x="4376041" y="2829916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8">
              <a:extLst>
                <a:ext uri="{FF2B5EF4-FFF2-40B4-BE49-F238E27FC236}">
                  <a16:creationId xmlns:a16="http://schemas.microsoft.com/office/drawing/2014/main" id="{B1597ECB-4919-AC4E-B7B3-4A4CBB68B217}"/>
                </a:ext>
              </a:extLst>
            </p:cNvPr>
            <p:cNvSpPr/>
            <p:nvPr/>
          </p:nvSpPr>
          <p:spPr>
            <a:xfrm>
              <a:off x="4565919" y="282991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9">
              <a:extLst>
                <a:ext uri="{FF2B5EF4-FFF2-40B4-BE49-F238E27FC236}">
                  <a16:creationId xmlns:a16="http://schemas.microsoft.com/office/drawing/2014/main" id="{A9BD0FB7-FF56-CC4C-B9E2-EC879DCB5686}"/>
                </a:ext>
              </a:extLst>
            </p:cNvPr>
            <p:cNvSpPr/>
            <p:nvPr/>
          </p:nvSpPr>
          <p:spPr>
            <a:xfrm>
              <a:off x="4755796" y="282991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DCE6BA9-5618-0C46-B810-27A5754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2704508" y="2609499"/>
            <a:ext cx="6779718" cy="3125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3592897-D362-7F41-9C3B-FE8ED05FA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7" y="2587155"/>
            <a:ext cx="6805270" cy="3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 animBg="1"/>
      <p:bldP spid="43" grpId="0" animBg="1"/>
      <p:bldP spid="44" grpId="0" animBg="1"/>
      <p:bldP spid="49" grpId="0" animBg="1"/>
      <p:bldP spid="50" grpId="0"/>
      <p:bldP spid="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92E143-0FC4-4502-9DE6-76E76BAD08E9}"/>
              </a:ext>
            </a:extLst>
          </p:cNvPr>
          <p:cNvSpPr/>
          <p:nvPr/>
        </p:nvSpPr>
        <p:spPr>
          <a:xfrm>
            <a:off x="-1" y="1162050"/>
            <a:ext cx="12188413" cy="32014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4F7407-2B26-4026-B8FF-0C9666E98051}"/>
              </a:ext>
            </a:extLst>
          </p:cNvPr>
          <p:cNvSpPr/>
          <p:nvPr/>
        </p:nvSpPr>
        <p:spPr>
          <a:xfrm>
            <a:off x="3587" y="1390650"/>
            <a:ext cx="12188413" cy="297285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D02E90-BF2E-4D39-A3A4-0885A9518AFA}"/>
              </a:ext>
            </a:extLst>
          </p:cNvPr>
          <p:cNvSpPr/>
          <p:nvPr/>
        </p:nvSpPr>
        <p:spPr>
          <a:xfrm>
            <a:off x="7175" y="4363507"/>
            <a:ext cx="12188413" cy="2494493"/>
          </a:xfrm>
          <a:prstGeom prst="rect">
            <a:avLst/>
          </a:prstGeom>
          <a:solidFill>
            <a:srgbClr val="FFB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:a16="http://schemas.microsoft.com/office/drawing/2014/main" id="{AEA4AB40-AD8C-4967-AFB2-EEB456FFA53B}"/>
              </a:ext>
            </a:extLst>
          </p:cNvPr>
          <p:cNvSpPr/>
          <p:nvPr/>
        </p:nvSpPr>
        <p:spPr>
          <a:xfrm flipV="1">
            <a:off x="3586" y="4363507"/>
            <a:ext cx="12188413" cy="932393"/>
          </a:xfrm>
          <a:prstGeom prst="rtTriangle">
            <a:avLst/>
          </a:prstGeom>
          <a:solidFill>
            <a:schemeClr val="tx1">
              <a:alpha val="1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CDD9B1-7295-4C34-9EE5-2E0D07817625}"/>
              </a:ext>
            </a:extLst>
          </p:cNvPr>
          <p:cNvSpPr/>
          <p:nvPr/>
        </p:nvSpPr>
        <p:spPr>
          <a:xfrm>
            <a:off x="4474118" y="-193516"/>
            <a:ext cx="3318339" cy="4664428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3F447E2-E82C-4208-99A1-065D8F1F3D5D}"/>
              </a:ext>
            </a:extLst>
          </p:cNvPr>
          <p:cNvGrpSpPr/>
          <p:nvPr/>
        </p:nvGrpSpPr>
        <p:grpSpPr>
          <a:xfrm rot="20600542" flipH="1">
            <a:off x="2311825" y="1388666"/>
            <a:ext cx="2356088" cy="4193212"/>
            <a:chOff x="8186685" y="645047"/>
            <a:chExt cx="4625974" cy="8233007"/>
          </a:xfrm>
        </p:grpSpPr>
        <p:sp>
          <p:nvSpPr>
            <p:cNvPr id="317" name="자유형 25">
              <a:extLst>
                <a:ext uri="{FF2B5EF4-FFF2-40B4-BE49-F238E27FC236}">
                  <a16:creationId xmlns:a16="http://schemas.microsoft.com/office/drawing/2014/main" id="{207C183E-B896-4637-B4C2-1BD1BF34B45D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직사각형 44">
              <a:extLst>
                <a:ext uri="{FF2B5EF4-FFF2-40B4-BE49-F238E27FC236}">
                  <a16:creationId xmlns:a16="http://schemas.microsoft.com/office/drawing/2014/main" id="{BCEB97BD-D85A-4A08-9756-19006BB73454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직사각형 44">
              <a:extLst>
                <a:ext uri="{FF2B5EF4-FFF2-40B4-BE49-F238E27FC236}">
                  <a16:creationId xmlns:a16="http://schemas.microsoft.com/office/drawing/2014/main" id="{33F125F0-59B3-4DC0-B26D-582B6AC0033B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직사각형 44">
              <a:extLst>
                <a:ext uri="{FF2B5EF4-FFF2-40B4-BE49-F238E27FC236}">
                  <a16:creationId xmlns:a16="http://schemas.microsoft.com/office/drawing/2014/main" id="{CCB9220A-745B-4BFF-A8C8-97777DC616FF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직사각형 44">
              <a:extLst>
                <a:ext uri="{FF2B5EF4-FFF2-40B4-BE49-F238E27FC236}">
                  <a16:creationId xmlns:a16="http://schemas.microsoft.com/office/drawing/2014/main" id="{BC986EEF-FAA2-45C1-AA56-284888810710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20">
              <a:extLst>
                <a:ext uri="{FF2B5EF4-FFF2-40B4-BE49-F238E27FC236}">
                  <a16:creationId xmlns:a16="http://schemas.microsoft.com/office/drawing/2014/main" id="{E18B7558-06DF-42B8-B75E-4CFA399AE49A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자유형 32">
              <a:extLst>
                <a:ext uri="{FF2B5EF4-FFF2-40B4-BE49-F238E27FC236}">
                  <a16:creationId xmlns:a16="http://schemas.microsoft.com/office/drawing/2014/main" id="{F36DCCCD-6205-4FE4-B894-92CD4C0C86CB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순서도: 저장 데이터 323">
              <a:extLst>
                <a:ext uri="{FF2B5EF4-FFF2-40B4-BE49-F238E27FC236}">
                  <a16:creationId xmlns:a16="http://schemas.microsoft.com/office/drawing/2014/main" id="{E357121C-A9B2-4D8A-98B4-1350E6F83808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자유형 24">
              <a:extLst>
                <a:ext uri="{FF2B5EF4-FFF2-40B4-BE49-F238E27FC236}">
                  <a16:creationId xmlns:a16="http://schemas.microsoft.com/office/drawing/2014/main" id="{8AC73B3D-4586-47F1-8B7F-112B60AFAC83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A753B9A3-28A2-43A4-BB55-A9EF4C26366D}"/>
              </a:ext>
            </a:extLst>
          </p:cNvPr>
          <p:cNvGrpSpPr/>
          <p:nvPr/>
        </p:nvGrpSpPr>
        <p:grpSpPr>
          <a:xfrm rot="480137">
            <a:off x="7538424" y="1011298"/>
            <a:ext cx="2327574" cy="4142465"/>
            <a:chOff x="8186685" y="645047"/>
            <a:chExt cx="4625974" cy="8233007"/>
          </a:xfrm>
        </p:grpSpPr>
        <p:sp>
          <p:nvSpPr>
            <p:cNvPr id="327" name="자유형 25">
              <a:extLst>
                <a:ext uri="{FF2B5EF4-FFF2-40B4-BE49-F238E27FC236}">
                  <a16:creationId xmlns:a16="http://schemas.microsoft.com/office/drawing/2014/main" id="{A1AE45F1-E102-4426-B3C7-CCE86B74477E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44">
              <a:extLst>
                <a:ext uri="{FF2B5EF4-FFF2-40B4-BE49-F238E27FC236}">
                  <a16:creationId xmlns:a16="http://schemas.microsoft.com/office/drawing/2014/main" id="{F9ACB5CA-77A0-46B4-ACCC-D711A5398F2F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직사각형 44">
              <a:extLst>
                <a:ext uri="{FF2B5EF4-FFF2-40B4-BE49-F238E27FC236}">
                  <a16:creationId xmlns:a16="http://schemas.microsoft.com/office/drawing/2014/main" id="{DCDCC06D-FF30-42C4-8155-EF25452673B8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직사각형 44">
              <a:extLst>
                <a:ext uri="{FF2B5EF4-FFF2-40B4-BE49-F238E27FC236}">
                  <a16:creationId xmlns:a16="http://schemas.microsoft.com/office/drawing/2014/main" id="{D971B316-D39E-4414-B5CF-6CC50DFA2CEA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직사각형 44">
              <a:extLst>
                <a:ext uri="{FF2B5EF4-FFF2-40B4-BE49-F238E27FC236}">
                  <a16:creationId xmlns:a16="http://schemas.microsoft.com/office/drawing/2014/main" id="{D28A1307-6836-42A4-9426-9D33FDC4F6F9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Freeform 20">
              <a:extLst>
                <a:ext uri="{FF2B5EF4-FFF2-40B4-BE49-F238E27FC236}">
                  <a16:creationId xmlns:a16="http://schemas.microsoft.com/office/drawing/2014/main" id="{A1458FBA-2ED3-4537-829C-1B7662795739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자유형 32">
              <a:extLst>
                <a:ext uri="{FF2B5EF4-FFF2-40B4-BE49-F238E27FC236}">
                  <a16:creationId xmlns:a16="http://schemas.microsoft.com/office/drawing/2014/main" id="{17DEF85D-5ACD-46AA-B381-470C911B5B69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순서도: 저장 데이터 333">
              <a:extLst>
                <a:ext uri="{FF2B5EF4-FFF2-40B4-BE49-F238E27FC236}">
                  <a16:creationId xmlns:a16="http://schemas.microsoft.com/office/drawing/2014/main" id="{BC8F0998-72C1-4646-87D2-D2B206354BD4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자유형 24">
              <a:extLst>
                <a:ext uri="{FF2B5EF4-FFF2-40B4-BE49-F238E27FC236}">
                  <a16:creationId xmlns:a16="http://schemas.microsoft.com/office/drawing/2014/main" id="{C52F510D-2B84-4F42-A64E-B3E108D93F84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ADCAD678-7D6D-409B-900F-AEEE999892CE}"/>
              </a:ext>
            </a:extLst>
          </p:cNvPr>
          <p:cNvGrpSpPr/>
          <p:nvPr/>
        </p:nvGrpSpPr>
        <p:grpSpPr>
          <a:xfrm>
            <a:off x="1632916" y="-4061038"/>
            <a:ext cx="8874235" cy="10919038"/>
            <a:chOff x="1632916" y="-4061038"/>
            <a:chExt cx="8874235" cy="10919038"/>
          </a:xfrm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07A7AAD1-A1B4-4700-8F6C-3485599A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4BD45038-831B-48A1-8230-533D44C0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FE2292E-8B80-40DC-BA9D-812F53F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CEE10A6E-B765-47CB-8DFF-6A5EFDFFF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D99203B-5EF4-4ACD-987C-D309C6F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990ADDF0-1A1B-4C22-A06F-689A35583CE2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달 335">
              <a:extLst>
                <a:ext uri="{FF2B5EF4-FFF2-40B4-BE49-F238E27FC236}">
                  <a16:creationId xmlns:a16="http://schemas.microsoft.com/office/drawing/2014/main" id="{6A609464-D179-4FC5-919F-78F5C5DFC8C1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A295373C-FC31-40BF-98FD-8D715380AEC6}"/>
              </a:ext>
            </a:extLst>
          </p:cNvPr>
          <p:cNvSpPr/>
          <p:nvPr/>
        </p:nvSpPr>
        <p:spPr>
          <a:xfrm>
            <a:off x="-927100" y="6172200"/>
            <a:ext cx="13792200" cy="685800"/>
          </a:xfrm>
          <a:prstGeom prst="trapezoid">
            <a:avLst>
              <a:gd name="adj" fmla="val 158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A0708D11-7B89-4D78-BCF6-9854DC4612DE}"/>
              </a:ext>
            </a:extLst>
          </p:cNvPr>
          <p:cNvSpPr/>
          <p:nvPr/>
        </p:nvSpPr>
        <p:spPr>
          <a:xfrm>
            <a:off x="1588" y="6261451"/>
            <a:ext cx="11934825" cy="91724"/>
          </a:xfrm>
          <a:prstGeom prst="trapezoid">
            <a:avLst>
              <a:gd name="adj" fmla="val 16525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63D4B21-3EFA-4DDD-844E-2202F117787F}"/>
              </a:ext>
            </a:extLst>
          </p:cNvPr>
          <p:cNvSpPr/>
          <p:nvPr/>
        </p:nvSpPr>
        <p:spPr>
          <a:xfrm>
            <a:off x="-267587" y="6442107"/>
            <a:ext cx="12456000" cy="108000"/>
          </a:xfrm>
          <a:prstGeom prst="trapezoid">
            <a:avLst>
              <a:gd name="adj" fmla="val 16966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40BD279-6BB6-4E37-9BB6-6B77E71C16E7}"/>
              </a:ext>
            </a:extLst>
          </p:cNvPr>
          <p:cNvSpPr/>
          <p:nvPr/>
        </p:nvSpPr>
        <p:spPr>
          <a:xfrm>
            <a:off x="-682644" y="6678000"/>
            <a:ext cx="13284000" cy="180000"/>
          </a:xfrm>
          <a:prstGeom prst="trapezoid">
            <a:avLst>
              <a:gd name="adj" fmla="val 156437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E1E3AFB-820C-4B69-9FB0-0E39714121F0}"/>
              </a:ext>
            </a:extLst>
          </p:cNvPr>
          <p:cNvSpPr/>
          <p:nvPr/>
        </p:nvSpPr>
        <p:spPr>
          <a:xfrm>
            <a:off x="990600" y="6172200"/>
            <a:ext cx="2044700" cy="685800"/>
          </a:xfrm>
          <a:prstGeom prst="parallelogram">
            <a:avLst>
              <a:gd name="adj" fmla="val 119445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C72EDA8-1AA7-4F12-B54C-20F04A46B305}"/>
              </a:ext>
            </a:extLst>
          </p:cNvPr>
          <p:cNvSpPr/>
          <p:nvPr/>
        </p:nvSpPr>
        <p:spPr>
          <a:xfrm>
            <a:off x="3001962" y="6172200"/>
            <a:ext cx="2560638" cy="685800"/>
          </a:xfrm>
          <a:prstGeom prst="parallelogram">
            <a:avLst>
              <a:gd name="adj" fmla="val 87964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80A5111-5B20-4F1A-BA48-A3B62785D3F0}"/>
              </a:ext>
            </a:extLst>
          </p:cNvPr>
          <p:cNvSpPr/>
          <p:nvPr/>
        </p:nvSpPr>
        <p:spPr>
          <a:xfrm>
            <a:off x="5549013" y="6175375"/>
            <a:ext cx="2560638" cy="685800"/>
          </a:xfrm>
          <a:prstGeom prst="parallelogram">
            <a:avLst>
              <a:gd name="adj" fmla="val 45371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EFC2DA-A6F9-4100-98DF-E2C231DC6C09}"/>
              </a:ext>
            </a:extLst>
          </p:cNvPr>
          <p:cNvSpPr/>
          <p:nvPr/>
        </p:nvSpPr>
        <p:spPr>
          <a:xfrm>
            <a:off x="8282004" y="6169025"/>
            <a:ext cx="2560638" cy="685800"/>
          </a:xfrm>
          <a:prstGeom prst="parallelogram">
            <a:avLst>
              <a:gd name="adj" fmla="val 12038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F59C8EF2-BFE8-4D86-9E73-B9CE1CAB3805}"/>
              </a:ext>
            </a:extLst>
          </p:cNvPr>
          <p:cNvSpPr/>
          <p:nvPr/>
        </p:nvSpPr>
        <p:spPr>
          <a:xfrm>
            <a:off x="2634337" y="6172200"/>
            <a:ext cx="9302075" cy="685800"/>
          </a:xfrm>
          <a:prstGeom prst="trapezoid">
            <a:avLst>
              <a:gd name="adj" fmla="val 91667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2CA3D6-7F91-4098-AFDA-B8C2795A2B45}"/>
              </a:ext>
            </a:extLst>
          </p:cNvPr>
          <p:cNvSpPr/>
          <p:nvPr/>
        </p:nvSpPr>
        <p:spPr>
          <a:xfrm>
            <a:off x="-2" y="6117827"/>
            <a:ext cx="12188413" cy="929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63500" dir="16200000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1A5F65-861D-46EE-AC45-C4C54FE1F0CB}"/>
              </a:ext>
            </a:extLst>
          </p:cNvPr>
          <p:cNvGrpSpPr/>
          <p:nvPr/>
        </p:nvGrpSpPr>
        <p:grpSpPr>
          <a:xfrm rot="16200000">
            <a:off x="5464177" y="5669727"/>
            <a:ext cx="289789" cy="277516"/>
            <a:chOff x="8219575" y="-167548"/>
            <a:chExt cx="289789" cy="277516"/>
          </a:xfrm>
        </p:grpSpPr>
        <p:sp>
          <p:nvSpPr>
            <p:cNvPr id="50" name="타원 20">
              <a:extLst>
                <a:ext uri="{FF2B5EF4-FFF2-40B4-BE49-F238E27FC236}">
                  <a16:creationId xmlns:a16="http://schemas.microsoft.com/office/drawing/2014/main" id="{7924A7D9-3899-4DD7-9CB2-F611A3781AF3}"/>
                </a:ext>
              </a:extLst>
            </p:cNvPr>
            <p:cNvSpPr/>
            <p:nvPr/>
          </p:nvSpPr>
          <p:spPr>
            <a:xfrm>
              <a:off x="8296532" y="51706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CE26D6E1-0CDE-43EE-9932-52C427BADC3E}"/>
                </a:ext>
              </a:extLst>
            </p:cNvPr>
            <p:cNvSpPr/>
            <p:nvPr/>
          </p:nvSpPr>
          <p:spPr>
            <a:xfrm>
              <a:off x="8289003" y="-59096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20">
              <a:extLst>
                <a:ext uri="{FF2B5EF4-FFF2-40B4-BE49-F238E27FC236}">
                  <a16:creationId xmlns:a16="http://schemas.microsoft.com/office/drawing/2014/main" id="{2742E587-4DF9-4FF6-BE61-EC4738D3741C}"/>
                </a:ext>
              </a:extLst>
            </p:cNvPr>
            <p:cNvSpPr/>
            <p:nvPr/>
          </p:nvSpPr>
          <p:spPr>
            <a:xfrm>
              <a:off x="8402008" y="4835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20">
              <a:extLst>
                <a:ext uri="{FF2B5EF4-FFF2-40B4-BE49-F238E27FC236}">
                  <a16:creationId xmlns:a16="http://schemas.microsoft.com/office/drawing/2014/main" id="{CB4B9975-451F-4FBD-AB72-C3B08B3F9B0A}"/>
                </a:ext>
              </a:extLst>
            </p:cNvPr>
            <p:cNvSpPr/>
            <p:nvPr/>
          </p:nvSpPr>
          <p:spPr>
            <a:xfrm>
              <a:off x="8394479" y="-105967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20">
              <a:extLst>
                <a:ext uri="{FF2B5EF4-FFF2-40B4-BE49-F238E27FC236}">
                  <a16:creationId xmlns:a16="http://schemas.microsoft.com/office/drawing/2014/main" id="{19F8A7D3-0882-45C9-BF7E-086BC31E2378}"/>
                </a:ext>
              </a:extLst>
            </p:cNvPr>
            <p:cNvSpPr/>
            <p:nvPr/>
          </p:nvSpPr>
          <p:spPr>
            <a:xfrm>
              <a:off x="8473364" y="-105967"/>
              <a:ext cx="36000" cy="124205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20">
              <a:extLst>
                <a:ext uri="{FF2B5EF4-FFF2-40B4-BE49-F238E27FC236}">
                  <a16:creationId xmlns:a16="http://schemas.microsoft.com/office/drawing/2014/main" id="{44E80521-D714-4108-8832-0045482D1276}"/>
                </a:ext>
              </a:extLst>
            </p:cNvPr>
            <p:cNvSpPr/>
            <p:nvPr/>
          </p:nvSpPr>
          <p:spPr>
            <a:xfrm>
              <a:off x="8219880" y="-114185"/>
              <a:ext cx="36000" cy="106176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20">
              <a:extLst>
                <a:ext uri="{FF2B5EF4-FFF2-40B4-BE49-F238E27FC236}">
                  <a16:creationId xmlns:a16="http://schemas.microsoft.com/office/drawing/2014/main" id="{5EAFFDB3-23F8-4E03-B9C2-00CD56875EA6}"/>
                </a:ext>
              </a:extLst>
            </p:cNvPr>
            <p:cNvSpPr/>
            <p:nvPr/>
          </p:nvSpPr>
          <p:spPr>
            <a:xfrm>
              <a:off x="8219575" y="-147437"/>
              <a:ext cx="285539" cy="124213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3FCEDF-EE68-4173-ABFB-110D6D3FAE99}"/>
                </a:ext>
              </a:extLst>
            </p:cNvPr>
            <p:cNvSpPr/>
            <p:nvPr/>
          </p:nvSpPr>
          <p:spPr>
            <a:xfrm>
              <a:off x="8289251" y="-167548"/>
              <a:ext cx="159544" cy="1595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245BE3-4194-45C1-8FA6-04141098AA07}"/>
              </a:ext>
            </a:extLst>
          </p:cNvPr>
          <p:cNvSpPr/>
          <p:nvPr/>
        </p:nvSpPr>
        <p:spPr>
          <a:xfrm>
            <a:off x="3336921" y="95250"/>
            <a:ext cx="5518159" cy="72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D72287-671B-5F44-8975-96C41E1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644" y="-338429"/>
            <a:ext cx="12456000" cy="6599879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171AB55-F60A-4D17-A8A5-EE1EAC799381}"/>
              </a:ext>
            </a:extLst>
          </p:cNvPr>
          <p:cNvGrpSpPr/>
          <p:nvPr/>
        </p:nvGrpSpPr>
        <p:grpSpPr>
          <a:xfrm>
            <a:off x="1632916" y="4734624"/>
            <a:ext cx="8874235" cy="10919038"/>
            <a:chOff x="1632916" y="-4061038"/>
            <a:chExt cx="8874235" cy="1091903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A26F7B-160F-4055-A192-BF6EA45B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46F42B5-24B6-4240-809F-1021E133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04C935D0-E88A-4BEE-99FA-9A0E0EF3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BB8AF59-E231-42D5-8A12-0EC6B57E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32952AAE-2909-470F-BFC3-E9B2765DC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달 108">
              <a:extLst>
                <a:ext uri="{FF2B5EF4-FFF2-40B4-BE49-F238E27FC236}">
                  <a16:creationId xmlns:a16="http://schemas.microsoft.com/office/drawing/2014/main" id="{85EE927D-8C57-47F7-932D-7029F7329EA8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달 109">
              <a:extLst>
                <a:ext uri="{FF2B5EF4-FFF2-40B4-BE49-F238E27FC236}">
                  <a16:creationId xmlns:a16="http://schemas.microsoft.com/office/drawing/2014/main" id="{8D726E41-137A-4DEF-992A-06C2F065BD79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17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使用情境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95884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95884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14044" y="5032042"/>
            <a:ext cx="289944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聽說這個地圖是一個建築地圖我想窺探一下裡面的風景！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67" name="타원형 설명선 66"/>
          <p:cNvSpPr>
            <a:spLocks noChangeAspect="1"/>
          </p:cNvSpPr>
          <p:nvPr/>
        </p:nvSpPr>
        <p:spPr>
          <a:xfrm>
            <a:off x="517668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NEW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1976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651976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舊玩家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74964" y="5032042"/>
            <a:ext cx="3152494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我在這個地圖玩了很多年了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我可以跟朋友分享這個網頁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讓他們知道我的肝放在哪了！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71" name="타원형 설명선 70"/>
          <p:cNvSpPr>
            <a:spLocks noChangeAspect="1"/>
          </p:cNvSpPr>
          <p:nvPr/>
        </p:nvSpPr>
        <p:spPr>
          <a:xfrm>
            <a:off x="873760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OLD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AD7B5F-8E4C-FE42-8966-CD151D6A7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614288"/>
            <a:ext cx="1312606" cy="13126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60EE16-1D10-724E-BB59-7EAC582A8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2" y="2614288"/>
            <a:ext cx="1312606" cy="13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3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4" grpId="0"/>
      <p:bldP spid="67" grpId="0" animBg="1"/>
      <p:bldP spid="68" grpId="0" animBg="1"/>
      <p:bldP spid="69" grpId="0" animBg="1"/>
      <p:bldP spid="70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響應式網頁設計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( RWD )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12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A90EDB6-E439-D444-AA3B-3D27C20750A6}"/>
              </a:ext>
            </a:extLst>
          </p:cNvPr>
          <p:cNvGrpSpPr/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BA82A1F-3CBC-EF4A-A8B5-C94C4BEC9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16" name="모서리가 둥근 직사각형 45">
                <a:extLst>
                  <a:ext uri="{FF2B5EF4-FFF2-40B4-BE49-F238E27FC236}">
                    <a16:creationId xmlns:a16="http://schemas.microsoft.com/office/drawing/2014/main" id="{C6E3A154-DDEA-D041-9401-70BDCED20E5F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74">
                <a:extLst>
                  <a:ext uri="{FF2B5EF4-FFF2-40B4-BE49-F238E27FC236}">
                    <a16:creationId xmlns:a16="http://schemas.microsoft.com/office/drawing/2014/main" id="{43402BD6-F8EE-1D42-9BB9-9FD1AF04BB70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1DEA25D-6716-334A-A313-B86BB78C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4580AB0-A25D-4C4A-9632-47136EC3BD2A}"/>
              </a:ext>
            </a:extLst>
          </p:cNvPr>
          <p:cNvGrpSpPr/>
          <p:nvPr/>
        </p:nvGrpSpPr>
        <p:grpSpPr>
          <a:xfrm>
            <a:off x="4293467" y="2515964"/>
            <a:ext cx="3360711" cy="1483999"/>
            <a:chOff x="4293467" y="2515964"/>
            <a:chExt cx="3360711" cy="1483999"/>
          </a:xfrm>
        </p:grpSpPr>
        <p:grpSp>
          <p:nvGrpSpPr>
            <p:cNvPr id="19" name="그룹 46">
              <a:extLst>
                <a:ext uri="{FF2B5EF4-FFF2-40B4-BE49-F238E27FC236}">
                  <a16:creationId xmlns:a16="http://schemas.microsoft.com/office/drawing/2014/main" id="{356B638F-DD5B-234D-B9E8-6DCD454411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5165154" y="2424626"/>
              <a:ext cx="1483999" cy="1666675"/>
              <a:chOff x="1155790" y="4806947"/>
              <a:chExt cx="1736418" cy="1950168"/>
            </a:xfrm>
            <a:solidFill>
              <a:srgbClr val="FFACA9">
                <a:alpha val="30000"/>
              </a:srgbClr>
            </a:solidFill>
          </p:grpSpPr>
          <p:sp>
            <p:nvSpPr>
              <p:cNvPr id="20" name="타원 47">
                <a:extLst>
                  <a:ext uri="{FF2B5EF4-FFF2-40B4-BE49-F238E27FC236}">
                    <a16:creationId xmlns:a16="http://schemas.microsoft.com/office/drawing/2014/main" id="{853F5EC6-4853-8F42-B0C7-D2DDB416C756}"/>
                  </a:ext>
                </a:extLst>
              </p:cNvPr>
              <p:cNvSpPr/>
              <p:nvPr/>
            </p:nvSpPr>
            <p:spPr>
              <a:xfrm>
                <a:off x="1155790" y="502069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48">
                <a:extLst>
                  <a:ext uri="{FF2B5EF4-FFF2-40B4-BE49-F238E27FC236}">
                    <a16:creationId xmlns:a16="http://schemas.microsoft.com/office/drawing/2014/main" id="{9E202EE1-FF29-9D41-8593-D46F90A2A561}"/>
                  </a:ext>
                </a:extLst>
              </p:cNvPr>
              <p:cNvSpPr/>
              <p:nvPr/>
            </p:nvSpPr>
            <p:spPr>
              <a:xfrm>
                <a:off x="1893119" y="4806947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643CB1E2-FC85-5142-85B9-09758D2A2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3467" y="2970299"/>
              <a:ext cx="33607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夜間模式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519B78-5D06-3B40-8D44-E61F1331CD62}"/>
              </a:ext>
            </a:extLst>
          </p:cNvPr>
          <p:cNvGrpSpPr>
            <a:grpSpLocks noChangeAspect="1"/>
          </p:cNvGrpSpPr>
          <p:nvPr/>
        </p:nvGrpSpPr>
        <p:grpSpPr>
          <a:xfrm>
            <a:off x="3103691" y="5199531"/>
            <a:ext cx="1362483" cy="289921"/>
            <a:chOff x="2426618" y="4383933"/>
            <a:chExt cx="2512888" cy="534715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435446" y="4477252"/>
              <a:ext cx="432568" cy="450223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5A936A-2A54-754E-998F-676637EE8B20}"/>
                </a:ext>
              </a:extLst>
            </p:cNvPr>
            <p:cNvSpPr>
              <a:spLocks/>
            </p:cNvSpPr>
            <p:nvPr/>
          </p:nvSpPr>
          <p:spPr bwMode="auto">
            <a:xfrm rot="18618607">
              <a:off x="4498112" y="4375106"/>
              <a:ext cx="432568" cy="450221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6612336E-E208-4E42-B0ED-DA6E0996341D}"/>
              </a:ext>
            </a:extLst>
          </p:cNvPr>
          <p:cNvSpPr/>
          <p:nvPr/>
        </p:nvSpPr>
        <p:spPr>
          <a:xfrm>
            <a:off x="7021202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7ADD51E-CEE1-2142-B8E8-C2EDF186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28" y="2493927"/>
            <a:ext cx="2044860" cy="3624690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使用者可以根據自己的偏好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切換夜間模式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此外在切換分頁時也能保持黑暗的畫面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A698-8F8A-1C40-B1D3-96DB8CFE6F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8" y="2493927"/>
            <a:ext cx="2042415" cy="3625287"/>
          </a:xfrm>
          <a:prstGeom prst="rect">
            <a:avLst/>
          </a:prstGeom>
        </p:spPr>
      </p:pic>
      <p:sp>
        <p:nvSpPr>
          <p:cNvPr id="46" name="자유형 133">
            <a:extLst>
              <a:ext uri="{FF2B5EF4-FFF2-40B4-BE49-F238E27FC236}">
                <a16:creationId xmlns:a16="http://schemas.microsoft.com/office/drawing/2014/main" id="{4EC44121-95F4-D04C-A1D5-DA629F1B861D}"/>
              </a:ext>
            </a:extLst>
          </p:cNvPr>
          <p:cNvSpPr>
            <a:spLocks/>
          </p:cNvSpPr>
          <p:nvPr/>
        </p:nvSpPr>
        <p:spPr bwMode="auto">
          <a:xfrm rot="2981393" flipH="1">
            <a:off x="1943920" y="4836932"/>
            <a:ext cx="976438" cy="2266390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00889" h="4180003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lnTo>
                  <a:pt x="388586" y="941475"/>
                </a:ln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lnTo>
                  <a:pt x="2944" y="2581702"/>
                </a:ln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1764091" y="4028484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lnTo>
                  <a:pt x="1643394" y="3219404"/>
                </a:ln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lnTo>
                  <a:pt x="1800153" y="1439428"/>
                </a:ln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639645" y="1127834"/>
                </a:lnTo>
                <a:lnTo>
                  <a:pt x="1133632" y="1570272"/>
                </a:lnTo>
                <a:lnTo>
                  <a:pt x="1048808" y="1286243"/>
                </a:lnTo>
                <a:lnTo>
                  <a:pt x="1049149" y="1117325"/>
                </a:ln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33F7F48-BD79-C14C-B382-CD7F42E7C388}"/>
              </a:ext>
            </a:extLst>
          </p:cNvPr>
          <p:cNvSpPr>
            <a:spLocks/>
          </p:cNvSpPr>
          <p:nvPr/>
        </p:nvSpPr>
        <p:spPr bwMode="auto">
          <a:xfrm rot="2981393" flipH="1">
            <a:off x="2673299" y="5257141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 136">
            <a:extLst>
              <a:ext uri="{FF2B5EF4-FFF2-40B4-BE49-F238E27FC236}">
                <a16:creationId xmlns:a16="http://schemas.microsoft.com/office/drawing/2014/main" id="{38783EDA-004F-B14B-831A-CD91CCA9CCA0}"/>
              </a:ext>
            </a:extLst>
          </p:cNvPr>
          <p:cNvSpPr>
            <a:spLocks/>
          </p:cNvSpPr>
          <p:nvPr/>
        </p:nvSpPr>
        <p:spPr bwMode="auto">
          <a:xfrm rot="18618607">
            <a:off x="4874588" y="4607471"/>
            <a:ext cx="1127328" cy="2926585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048584 w 1800889"/>
              <a:gd name="connsiteY65" fmla="*/ 1330150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2079183"/>
              <a:gd name="connsiteY0" fmla="*/ 86057 h 5397629"/>
              <a:gd name="connsiteX1" fmla="*/ 966313 w 2079183"/>
              <a:gd name="connsiteY1" fmla="*/ 47074 h 5397629"/>
              <a:gd name="connsiteX2" fmla="*/ 915532 w 2079183"/>
              <a:gd name="connsiteY2" fmla="*/ 16917 h 5397629"/>
              <a:gd name="connsiteX3" fmla="*/ 868431 w 2079183"/>
              <a:gd name="connsiteY3" fmla="*/ 3678 h 5397629"/>
              <a:gd name="connsiteX4" fmla="*/ 833840 w 2079183"/>
              <a:gd name="connsiteY4" fmla="*/ 0 h 5397629"/>
              <a:gd name="connsiteX5" fmla="*/ 795571 w 2079183"/>
              <a:gd name="connsiteY5" fmla="*/ 1471 h 5397629"/>
              <a:gd name="connsiteX6" fmla="*/ 754357 w 2079183"/>
              <a:gd name="connsiteY6" fmla="*/ 8826 h 5397629"/>
              <a:gd name="connsiteX7" fmla="*/ 708728 w 2079183"/>
              <a:gd name="connsiteY7" fmla="*/ 22066 h 5397629"/>
              <a:gd name="connsiteX8" fmla="*/ 660154 w 2079183"/>
              <a:gd name="connsiteY8" fmla="*/ 43396 h 5397629"/>
              <a:gd name="connsiteX9" fmla="*/ 633660 w 2079183"/>
              <a:gd name="connsiteY9" fmla="*/ 56636 h 5397629"/>
              <a:gd name="connsiteX10" fmla="*/ 605693 w 2079183"/>
              <a:gd name="connsiteY10" fmla="*/ 69875 h 5397629"/>
              <a:gd name="connsiteX11" fmla="*/ 557120 w 2079183"/>
              <a:gd name="connsiteY11" fmla="*/ 108122 h 5397629"/>
              <a:gd name="connsiteX12" fmla="*/ 517379 w 2079183"/>
              <a:gd name="connsiteY12" fmla="*/ 158138 h 5397629"/>
              <a:gd name="connsiteX13" fmla="*/ 482053 w 2079183"/>
              <a:gd name="connsiteY13" fmla="*/ 216981 h 5397629"/>
              <a:gd name="connsiteX14" fmla="*/ 454822 w 2079183"/>
              <a:gd name="connsiteY14" fmla="*/ 283914 h 5397629"/>
              <a:gd name="connsiteX15" fmla="*/ 432007 w 2079183"/>
              <a:gd name="connsiteY15" fmla="*/ 356731 h 5397629"/>
              <a:gd name="connsiteX16" fmla="*/ 407721 w 2079183"/>
              <a:gd name="connsiteY16" fmla="*/ 471473 h 5397629"/>
              <a:gd name="connsiteX17" fmla="*/ 390794 w 2079183"/>
              <a:gd name="connsiteY17" fmla="*/ 625198 h 5397629"/>
              <a:gd name="connsiteX18" fmla="*/ 384906 w 2079183"/>
              <a:gd name="connsiteY18" fmla="*/ 763478 h 5397629"/>
              <a:gd name="connsiteX19" fmla="*/ 387114 w 2079183"/>
              <a:gd name="connsiteY19" fmla="*/ 918674 h 5397629"/>
              <a:gd name="connsiteX20" fmla="*/ 388586 w 2079183"/>
              <a:gd name="connsiteY20" fmla="*/ 941475 h 5397629"/>
              <a:gd name="connsiteX21" fmla="*/ 390794 w 2079183"/>
              <a:gd name="connsiteY21" fmla="*/ 1026061 h 5397629"/>
              <a:gd name="connsiteX22" fmla="*/ 385642 w 2079183"/>
              <a:gd name="connsiteY22" fmla="*/ 1174638 h 5397629"/>
              <a:gd name="connsiteX23" fmla="*/ 369451 w 2079183"/>
              <a:gd name="connsiteY23" fmla="*/ 1301884 h 5397629"/>
              <a:gd name="connsiteX24" fmla="*/ 341485 w 2079183"/>
              <a:gd name="connsiteY24" fmla="*/ 1417362 h 5397629"/>
              <a:gd name="connsiteX25" fmla="*/ 303215 w 2079183"/>
              <a:gd name="connsiteY25" fmla="*/ 1529162 h 5397629"/>
              <a:gd name="connsiteX26" fmla="*/ 253170 w 2079183"/>
              <a:gd name="connsiteY26" fmla="*/ 1649053 h 5397629"/>
              <a:gd name="connsiteX27" fmla="*/ 161911 w 2079183"/>
              <a:gd name="connsiteY27" fmla="*/ 1855736 h 5397629"/>
              <a:gd name="connsiteX28" fmla="*/ 86843 w 2079183"/>
              <a:gd name="connsiteY28" fmla="*/ 2033734 h 5397629"/>
              <a:gd name="connsiteX29" fmla="*/ 66972 w 2079183"/>
              <a:gd name="connsiteY29" fmla="*/ 2083014 h 5397629"/>
              <a:gd name="connsiteX30" fmla="*/ 36062 w 2079183"/>
              <a:gd name="connsiteY30" fmla="*/ 2183046 h 5397629"/>
              <a:gd name="connsiteX31" fmla="*/ 16191 w 2079183"/>
              <a:gd name="connsiteY31" fmla="*/ 2283078 h 5397629"/>
              <a:gd name="connsiteX32" fmla="*/ 4416 w 2079183"/>
              <a:gd name="connsiteY32" fmla="*/ 2383845 h 5397629"/>
              <a:gd name="connsiteX33" fmla="*/ 0 w 2079183"/>
              <a:gd name="connsiteY33" fmla="*/ 2483877 h 5397629"/>
              <a:gd name="connsiteX34" fmla="*/ 2944 w 2079183"/>
              <a:gd name="connsiteY34" fmla="*/ 2581702 h 5397629"/>
              <a:gd name="connsiteX35" fmla="*/ 19135 w 2079183"/>
              <a:gd name="connsiteY35" fmla="*/ 2722923 h 5397629"/>
              <a:gd name="connsiteX36" fmla="*/ 53725 w 2079183"/>
              <a:gd name="connsiteY36" fmla="*/ 2897243 h 5397629"/>
              <a:gd name="connsiteX37" fmla="*/ 97882 w 2079183"/>
              <a:gd name="connsiteY37" fmla="*/ 3050968 h 5397629"/>
              <a:gd name="connsiteX38" fmla="*/ 159703 w 2079183"/>
              <a:gd name="connsiteY38" fmla="*/ 3230437 h 5397629"/>
              <a:gd name="connsiteX39" fmla="*/ 181045 w 2079183"/>
              <a:gd name="connsiteY39" fmla="*/ 3294428 h 5397629"/>
              <a:gd name="connsiteX40" fmla="*/ 238450 w 2079183"/>
              <a:gd name="connsiteY40" fmla="*/ 3671754 h 5397629"/>
              <a:gd name="connsiteX41" fmla="*/ 275248 w 2079183"/>
              <a:gd name="connsiteY41" fmla="*/ 3916684 h 5397629"/>
              <a:gd name="connsiteX42" fmla="*/ 369451 w 2079183"/>
              <a:gd name="connsiteY42" fmla="*/ 4180003 h 5397629"/>
              <a:gd name="connsiteX43" fmla="*/ 2079183 w 2079183"/>
              <a:gd name="connsiteY43" fmla="*/ 5397629 h 5397629"/>
              <a:gd name="connsiteX44" fmla="*/ 1689023 w 2079183"/>
              <a:gd name="connsiteY44" fmla="*/ 3689406 h 5397629"/>
              <a:gd name="connsiteX45" fmla="*/ 1672097 w 2079183"/>
              <a:gd name="connsiteY45" fmla="*/ 3626151 h 5397629"/>
              <a:gd name="connsiteX46" fmla="*/ 1651489 w 2079183"/>
              <a:gd name="connsiteY46" fmla="*/ 3493756 h 5397629"/>
              <a:gd name="connsiteX47" fmla="*/ 1641922 w 2079183"/>
              <a:gd name="connsiteY47" fmla="*/ 3358419 h 5397629"/>
              <a:gd name="connsiteX48" fmla="*/ 1643394 w 2079183"/>
              <a:gd name="connsiteY48" fmla="*/ 3219404 h 5397629"/>
              <a:gd name="connsiteX49" fmla="*/ 1655169 w 2079183"/>
              <a:gd name="connsiteY49" fmla="*/ 3006837 h 5397629"/>
              <a:gd name="connsiteX50" fmla="*/ 1679456 w 2079183"/>
              <a:gd name="connsiteY50" fmla="*/ 2720716 h 5397629"/>
              <a:gd name="connsiteX51" fmla="*/ 1689023 w 2079183"/>
              <a:gd name="connsiteY51" fmla="*/ 2578760 h 5397629"/>
              <a:gd name="connsiteX52" fmla="*/ 1697119 w 2079183"/>
              <a:gd name="connsiteY52" fmla="*/ 2439745 h 5397629"/>
              <a:gd name="connsiteX53" fmla="*/ 1732445 w 2079183"/>
              <a:gd name="connsiteY53" fmla="*/ 2132294 h 5397629"/>
              <a:gd name="connsiteX54" fmla="*/ 1771451 w 2079183"/>
              <a:gd name="connsiteY54" fmla="*/ 1832199 h 5397629"/>
              <a:gd name="connsiteX55" fmla="*/ 1797945 w 2079183"/>
              <a:gd name="connsiteY55" fmla="*/ 1587268 h 5397629"/>
              <a:gd name="connsiteX56" fmla="*/ 1800889 w 2079183"/>
              <a:gd name="connsiteY56" fmla="*/ 1506360 h 5397629"/>
              <a:gd name="connsiteX57" fmla="*/ 1800153 w 2079183"/>
              <a:gd name="connsiteY57" fmla="*/ 1439428 h 5397629"/>
              <a:gd name="connsiteX58" fmla="*/ 1789114 w 2079183"/>
              <a:gd name="connsiteY58" fmla="*/ 1358519 h 5397629"/>
              <a:gd name="connsiteX59" fmla="*/ 1778074 w 2079183"/>
              <a:gd name="connsiteY59" fmla="*/ 1312181 h 5397629"/>
              <a:gd name="connsiteX60" fmla="*/ 1761883 w 2079183"/>
              <a:gd name="connsiteY60" fmla="*/ 1271727 h 5397629"/>
              <a:gd name="connsiteX61" fmla="*/ 1742013 w 2079183"/>
              <a:gd name="connsiteY61" fmla="*/ 1234951 h 5397629"/>
              <a:gd name="connsiteX62" fmla="*/ 1702271 w 2079183"/>
              <a:gd name="connsiteY62" fmla="*/ 1182728 h 5397629"/>
              <a:gd name="connsiteX63" fmla="*/ 1669889 w 2079183"/>
              <a:gd name="connsiteY63" fmla="*/ 1148159 h 5397629"/>
              <a:gd name="connsiteX64" fmla="*/ 1512997 w 2079183"/>
              <a:gd name="connsiteY64" fmla="*/ 941741 h 5397629"/>
              <a:gd name="connsiteX65" fmla="*/ 1048584 w 2079183"/>
              <a:gd name="connsiteY65" fmla="*/ 1330150 h 5397629"/>
              <a:gd name="connsiteX66" fmla="*/ 1048808 w 2079183"/>
              <a:gd name="connsiteY66" fmla="*/ 1286243 h 5397629"/>
              <a:gd name="connsiteX67" fmla="*/ 1049149 w 2079183"/>
              <a:gd name="connsiteY67" fmla="*/ 1117325 h 5397629"/>
              <a:gd name="connsiteX68" fmla="*/ 1060714 w 2079183"/>
              <a:gd name="connsiteY68" fmla="*/ 976360 h 5397629"/>
              <a:gd name="connsiteX69" fmla="*/ 1087906 w 2079183"/>
              <a:gd name="connsiteY69" fmla="*/ 809645 h 5397629"/>
              <a:gd name="connsiteX70" fmla="*/ 1108941 w 2079183"/>
              <a:gd name="connsiteY70" fmla="*/ 678157 h 5397629"/>
              <a:gd name="connsiteX71" fmla="*/ 1103937 w 2079183"/>
              <a:gd name="connsiteY71" fmla="*/ 678157 h 5397629"/>
              <a:gd name="connsiteX72" fmla="*/ 1103937 w 2079183"/>
              <a:gd name="connsiteY72" fmla="*/ 628141 h 5397629"/>
              <a:gd name="connsiteX73" fmla="*/ 1095841 w 2079183"/>
              <a:gd name="connsiteY73" fmla="*/ 383210 h 5397629"/>
              <a:gd name="connsiteX74" fmla="*/ 1084066 w 2079183"/>
              <a:gd name="connsiteY74" fmla="*/ 268468 h 5397629"/>
              <a:gd name="connsiteX75" fmla="*/ 1073027 w 2079183"/>
              <a:gd name="connsiteY75" fmla="*/ 208890 h 5397629"/>
              <a:gd name="connsiteX76" fmla="*/ 1067139 w 2079183"/>
              <a:gd name="connsiteY76" fmla="*/ 189031 h 5397629"/>
              <a:gd name="connsiteX77" fmla="*/ 1059779 w 2079183"/>
              <a:gd name="connsiteY77" fmla="*/ 169907 h 5397629"/>
              <a:gd name="connsiteX78" fmla="*/ 1036965 w 2079183"/>
              <a:gd name="connsiteY78" fmla="*/ 127982 h 5397629"/>
              <a:gd name="connsiteX79" fmla="*/ 1006791 w 2079183"/>
              <a:gd name="connsiteY79" fmla="*/ 86057 h 53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79183" h="5397629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cubicBezTo>
                  <a:pt x="387605" y="926274"/>
                  <a:pt x="388095" y="933875"/>
                  <a:pt x="388586" y="941475"/>
                </a:cubicBez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cubicBezTo>
                  <a:pt x="981" y="2516485"/>
                  <a:pt x="1963" y="2549094"/>
                  <a:pt x="2944" y="2581702"/>
                </a:cubicBez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2079183" y="5397629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cubicBezTo>
                  <a:pt x="1642413" y="3312081"/>
                  <a:pt x="1642903" y="3265742"/>
                  <a:pt x="1643394" y="3219404"/>
                </a:cubicBez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cubicBezTo>
                  <a:pt x="1800644" y="1484049"/>
                  <a:pt x="1800398" y="1461739"/>
                  <a:pt x="1800153" y="1439428"/>
                </a:cubicBez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512997" y="941741"/>
                </a:lnTo>
                <a:lnTo>
                  <a:pt x="1048584" y="1330150"/>
                </a:lnTo>
                <a:cubicBezTo>
                  <a:pt x="1048659" y="1315514"/>
                  <a:pt x="1048733" y="1300879"/>
                  <a:pt x="1048808" y="1286243"/>
                </a:cubicBezTo>
                <a:cubicBezTo>
                  <a:pt x="1048922" y="1229937"/>
                  <a:pt x="1049035" y="1173631"/>
                  <a:pt x="1049149" y="1117325"/>
                </a:cubicBez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lnTo>
                  <a:pt x="1006791" y="86057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5B580F46-80DD-8F4A-8CDF-731FDA7FFB89}"/>
              </a:ext>
            </a:extLst>
          </p:cNvPr>
          <p:cNvSpPr>
            <a:spLocks/>
          </p:cNvSpPr>
          <p:nvPr/>
        </p:nvSpPr>
        <p:spPr bwMode="auto">
          <a:xfrm rot="18618607">
            <a:off x="4824771" y="5201760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3A5674D8-6BB2-424D-B5D5-6CC5FC8928C0}"/>
              </a:ext>
            </a:extLst>
          </p:cNvPr>
          <p:cNvSpPr/>
          <p:nvPr/>
        </p:nvSpPr>
        <p:spPr>
          <a:xfrm rot="10189195">
            <a:off x="2072158" y="4887849"/>
            <a:ext cx="213514" cy="521145"/>
          </a:xfrm>
          <a:prstGeom prst="triangle">
            <a:avLst>
              <a:gd name="adj" fmla="val 2425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9AC248A8-D460-4946-ABA7-57CBB78ED6C7}"/>
              </a:ext>
            </a:extLst>
          </p:cNvPr>
          <p:cNvSpPr/>
          <p:nvPr/>
        </p:nvSpPr>
        <p:spPr>
          <a:xfrm>
            <a:off x="1162354" y="4203705"/>
            <a:ext cx="1779754" cy="7554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</a:endParaRPr>
          </a:p>
        </p:txBody>
      </p: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266144" y="4339968"/>
            <a:ext cx="1622157" cy="42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噢！已經晚上啦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사각형: 둥근 모서리 5">
            <a:extLst>
              <a:ext uri="{FF2B5EF4-FFF2-40B4-BE49-F238E27FC236}">
                <a16:creationId xmlns:a16="http://schemas.microsoft.com/office/drawing/2014/main" id="{B3D353D2-C4C1-804A-855D-68F2F722630B}"/>
              </a:ext>
            </a:extLst>
          </p:cNvPr>
          <p:cNvSpPr/>
          <p:nvPr/>
        </p:nvSpPr>
        <p:spPr>
          <a:xfrm>
            <a:off x="7021201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37" name="타원 56">
            <a:extLst>
              <a:ext uri="{FF2B5EF4-FFF2-40B4-BE49-F238E27FC236}">
                <a16:creationId xmlns:a16="http://schemas.microsoft.com/office/drawing/2014/main" id="{773D6F53-05F9-9248-AC88-894805CA63AF}"/>
              </a:ext>
            </a:extLst>
          </p:cNvPr>
          <p:cNvSpPr/>
          <p:nvPr/>
        </p:nvSpPr>
        <p:spPr>
          <a:xfrm>
            <a:off x="7839570" y="4430899"/>
            <a:ext cx="535688" cy="5356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직사각형 37">
            <a:extLst>
              <a:ext uri="{FF2B5EF4-FFF2-40B4-BE49-F238E27FC236}">
                <a16:creationId xmlns:a16="http://schemas.microsoft.com/office/drawing/2014/main" id="{5888A919-C778-E848-82D5-5C06804597B8}"/>
              </a:ext>
            </a:extLst>
          </p:cNvPr>
          <p:cNvSpPr>
            <a:spLocks noChangeAspect="1"/>
          </p:cNvSpPr>
          <p:nvPr/>
        </p:nvSpPr>
        <p:spPr>
          <a:xfrm>
            <a:off x="8486749" y="4458689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白天模式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직사각형 37">
            <a:extLst>
              <a:ext uri="{FF2B5EF4-FFF2-40B4-BE49-F238E27FC236}">
                <a16:creationId xmlns:a16="http://schemas.microsoft.com/office/drawing/2014/main" id="{55A295AF-CFB1-8844-900A-FBAF2D568CEE}"/>
              </a:ext>
            </a:extLst>
          </p:cNvPr>
          <p:cNvSpPr>
            <a:spLocks noChangeAspect="1"/>
          </p:cNvSpPr>
          <p:nvPr/>
        </p:nvSpPr>
        <p:spPr>
          <a:xfrm>
            <a:off x="8486748" y="4465445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夜間模式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33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6914 -0.000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0" grpId="0" animBg="1"/>
      <p:bldP spid="51" grpId="0" animBg="1"/>
      <p:bldP spid="52" grpId="0"/>
      <p:bldP spid="53" grpId="0" animBg="1"/>
      <p:bldP spid="37" grpId="0" animBg="1"/>
      <p:bldP spid="54" grpId="0"/>
      <p:bldP spid="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A52144-374C-284E-AFA8-33EF9EB42252}"/>
              </a:ext>
            </a:extLst>
          </p:cNvPr>
          <p:cNvGrpSpPr>
            <a:grpSpLocks noChangeAspect="1"/>
          </p:cNvGrpSpPr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A90EDB6-E439-D444-AA3B-3D27C20750A6}"/>
                </a:ext>
              </a:extLst>
            </p:cNvPr>
            <p:cNvGrpSpPr/>
            <p:nvPr/>
          </p:nvGrpSpPr>
          <p:grpSpPr>
            <a:xfrm>
              <a:off x="2089555" y="1545948"/>
              <a:ext cx="2521252" cy="4634460"/>
              <a:chOff x="2089555" y="1545948"/>
              <a:chExt cx="2521252" cy="4634460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BA82A1F-3CBC-EF4A-A8B5-C94C4BEC94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89555" y="1545948"/>
                <a:ext cx="2521252" cy="4634460"/>
                <a:chOff x="4170836" y="-316375"/>
                <a:chExt cx="4325257" cy="7950507"/>
              </a:xfrm>
            </p:grpSpPr>
            <p:sp>
              <p:nvSpPr>
                <p:cNvPr id="16" name="모서리가 둥근 직사각형 45">
                  <a:extLst>
                    <a:ext uri="{FF2B5EF4-FFF2-40B4-BE49-F238E27FC236}">
                      <a16:creationId xmlns:a16="http://schemas.microsoft.com/office/drawing/2014/main" id="{C6E3A154-DDEA-D041-9401-70BDCED20E5F}"/>
                    </a:ext>
                  </a:extLst>
                </p:cNvPr>
                <p:cNvSpPr/>
                <p:nvPr/>
              </p:nvSpPr>
              <p:spPr>
                <a:xfrm rot="5400000">
                  <a:off x="2358211" y="1496250"/>
                  <a:ext cx="7950507" cy="4325257"/>
                </a:xfrm>
                <a:prstGeom prst="roundRect">
                  <a:avLst>
                    <a:gd name="adj" fmla="val 8618"/>
                  </a:avLst>
                </a:prstGeom>
                <a:solidFill>
                  <a:schemeClr val="bg1">
                    <a:lumMod val="95000"/>
                  </a:schemeClr>
                </a:solidFill>
                <a:ln w="889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6000" b="1" kern="0" dirty="0">
                    <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ln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  <a:p>
                  <a:pPr algn="ctr"/>
                  <a:endParaRPr lang="ko-KR" altLang="en-US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74">
                  <a:extLst>
                    <a:ext uri="{FF2B5EF4-FFF2-40B4-BE49-F238E27FC236}">
                      <a16:creationId xmlns:a16="http://schemas.microsoft.com/office/drawing/2014/main" id="{43402BD6-F8EE-1D42-9BB9-9FD1AF04BB70}"/>
                    </a:ext>
                  </a:extLst>
                </p:cNvPr>
                <p:cNvSpPr/>
                <p:nvPr/>
              </p:nvSpPr>
              <p:spPr>
                <a:xfrm rot="5400000">
                  <a:off x="6153113" y="-581053"/>
                  <a:ext cx="360701" cy="14206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1DEA25D-6716-334A-A313-B86BB78C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257" y="1949864"/>
                <a:ext cx="2312540" cy="4106379"/>
              </a:xfrm>
              <a:prstGeom prst="rect">
                <a:avLst/>
              </a:prstGeom>
            </p:spPr>
          </p:pic>
        </p:grp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666547" y="5079800"/>
              <a:ext cx="265239" cy="276065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83CFC47-8851-5D43-9E34-2CD85179A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5" y="2490871"/>
            <a:ext cx="2048460" cy="364241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1F5F29-F5FD-5D44-9A68-B4ACE1556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58" y="2493516"/>
            <a:ext cx="2095372" cy="3620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81CD73-8615-D341-A005-0C1C1E44C8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2490870"/>
            <a:ext cx="2051886" cy="3630751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此網頁也提供了語言切換的功能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可切換成自己熟悉的語言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4F0AC39-C254-B146-B32C-2FA39897BB3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027035" y="4380892"/>
            <a:ext cx="1530553" cy="2572147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4DE15E-5329-1A48-B1D7-9CB862345C2C}"/>
              </a:ext>
            </a:extLst>
          </p:cNvPr>
          <p:cNvGrpSpPr/>
          <p:nvPr/>
        </p:nvGrpSpPr>
        <p:grpSpPr>
          <a:xfrm>
            <a:off x="1022349" y="4054663"/>
            <a:ext cx="1919759" cy="1354331"/>
            <a:chOff x="1022349" y="4054663"/>
            <a:chExt cx="1919759" cy="1354331"/>
          </a:xfrm>
        </p:grpSpPr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3A5674D8-6BB2-424D-B5D5-6CC5FC8928C0}"/>
                </a:ext>
              </a:extLst>
            </p:cNvPr>
            <p:cNvSpPr/>
            <p:nvPr/>
          </p:nvSpPr>
          <p:spPr>
            <a:xfrm rot="10189195">
              <a:off x="2072158" y="4887849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9AC248A8-D460-4946-ABA7-57CBB78ED6C7}"/>
                </a:ext>
              </a:extLst>
            </p:cNvPr>
            <p:cNvSpPr/>
            <p:nvPr/>
          </p:nvSpPr>
          <p:spPr>
            <a:xfrm>
              <a:off x="1022349" y="4054663"/>
              <a:ext cx="1919759" cy="9045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143923" y="4027462"/>
            <a:ext cx="1622157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Speaking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English!!!!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8BE253-BC84-1141-B698-708CF17E681F}"/>
              </a:ext>
            </a:extLst>
          </p:cNvPr>
          <p:cNvSpPr/>
          <p:nvPr/>
        </p:nvSpPr>
        <p:spPr>
          <a:xfrm>
            <a:off x="2766080" y="5394265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1B0908-CE27-5344-B738-D517E239B6B3}"/>
              </a:ext>
            </a:extLst>
          </p:cNvPr>
          <p:cNvGrpSpPr/>
          <p:nvPr/>
        </p:nvGrpSpPr>
        <p:grpSpPr>
          <a:xfrm>
            <a:off x="4293467" y="2453531"/>
            <a:ext cx="3360711" cy="1483999"/>
            <a:chOff x="4293467" y="2453531"/>
            <a:chExt cx="3360711" cy="1483999"/>
          </a:xfrm>
        </p:grpSpPr>
        <p:sp>
          <p:nvSpPr>
            <p:cNvPr id="57" name="이등변 삼각형 48">
              <a:extLst>
                <a:ext uri="{FF2B5EF4-FFF2-40B4-BE49-F238E27FC236}">
                  <a16:creationId xmlns:a16="http://schemas.microsoft.com/office/drawing/2014/main" id="{9322D9E1-3D40-A844-B571-B23867A5106E}"/>
                </a:ext>
              </a:extLst>
            </p:cNvPr>
            <p:cNvSpPr/>
            <p:nvPr/>
          </p:nvSpPr>
          <p:spPr>
            <a:xfrm rot="13612788">
              <a:off x="5260537" y="3671705"/>
              <a:ext cx="217780" cy="187741"/>
            </a:xfrm>
            <a:prstGeom prst="triangle">
              <a:avLst/>
            </a:prstGeom>
            <a:solidFill>
              <a:srgbClr val="FFAC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437EEB9-F507-CC4B-8E1A-BB7E7C20388A}"/>
                </a:ext>
              </a:extLst>
            </p:cNvPr>
            <p:cNvGrpSpPr/>
            <p:nvPr/>
          </p:nvGrpSpPr>
          <p:grpSpPr>
            <a:xfrm>
              <a:off x="4293467" y="2453531"/>
              <a:ext cx="3360711" cy="1483999"/>
              <a:chOff x="4293467" y="2453531"/>
              <a:chExt cx="3360711" cy="1483999"/>
            </a:xfrm>
          </p:grpSpPr>
          <p:sp>
            <p:nvSpPr>
              <p:cNvPr id="56" name="타원 47">
                <a:extLst>
                  <a:ext uri="{FF2B5EF4-FFF2-40B4-BE49-F238E27FC236}">
                    <a16:creationId xmlns:a16="http://schemas.microsoft.com/office/drawing/2014/main" id="{B23C6BED-40E1-0F42-86CA-6199F765185E}"/>
                  </a:ext>
                </a:extLst>
              </p:cNvPr>
              <p:cNvSpPr/>
              <p:nvPr/>
            </p:nvSpPr>
            <p:spPr>
              <a:xfrm rot="13612788">
                <a:off x="5231824" y="2453532"/>
                <a:ext cx="1483999" cy="1483998"/>
              </a:xfrm>
              <a:prstGeom prst="ellipse">
                <a:avLst/>
              </a:prstGeom>
              <a:solidFill>
                <a:srgbClr val="FFACA9">
                  <a:alpha val="3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37">
                <a:extLst>
                  <a:ext uri="{FF2B5EF4-FFF2-40B4-BE49-F238E27FC236}">
                    <a16:creationId xmlns:a16="http://schemas.microsoft.com/office/drawing/2014/main" id="{294B9D03-16C7-7942-8474-0E0AD9914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3467" y="2970299"/>
                <a:ext cx="33607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rgbClr val="FFACA9"/>
                      </a:outerShdw>
                    </a:effectLst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多國語言</a:t>
                </a:r>
                <a:endParaRPr lang="en-US" altLang="ko-KR" sz="240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</p:grpSp>
      <p:sp>
        <p:nvSpPr>
          <p:cNvPr id="32" name="직사각형 37">
            <a:extLst>
              <a:ext uri="{FF2B5EF4-FFF2-40B4-BE49-F238E27FC236}">
                <a16:creationId xmlns:a16="http://schemas.microsoft.com/office/drawing/2014/main" id="{36AED172-D34E-8B4D-BF1E-04AFE6641454}"/>
              </a:ext>
            </a:extLst>
          </p:cNvPr>
          <p:cNvSpPr>
            <a:spLocks noChangeAspect="1"/>
          </p:cNvSpPr>
          <p:nvPr/>
        </p:nvSpPr>
        <p:spPr>
          <a:xfrm>
            <a:off x="1107792" y="4259598"/>
            <a:ext cx="1622157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日本語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を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話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908E53-036A-DF41-A91E-52366BFA58E7}"/>
              </a:ext>
            </a:extLst>
          </p:cNvPr>
          <p:cNvSpPr/>
          <p:nvPr/>
        </p:nvSpPr>
        <p:spPr>
          <a:xfrm>
            <a:off x="2792311" y="5681242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74B1572C-D0BA-AE4E-B7BD-1B0B39782A2D}"/>
              </a:ext>
            </a:extLst>
          </p:cNvPr>
          <p:cNvSpPr>
            <a:spLocks/>
          </p:cNvSpPr>
          <p:nvPr/>
        </p:nvSpPr>
        <p:spPr bwMode="auto">
          <a:xfrm rot="19885483">
            <a:off x="4614639" y="6715441"/>
            <a:ext cx="2395923" cy="2966699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4205 -0.2194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5 -0.21944 L -2.5E-6 4.07407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1092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7304 -0.1754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-0.17547 L -2.70833E-6 -3.7037E-7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28" grpId="0" animBg="1"/>
      <p:bldP spid="28" grpId="1" animBg="1"/>
      <p:bldP spid="32" grpId="0"/>
      <p:bldP spid="32" grpId="1"/>
      <p:bldP spid="33" grpId="0" animBg="1"/>
      <p:bldP spid="33" grpId="1" animBg="1"/>
      <p:bldP spid="44" grpId="0" animBg="1"/>
      <p:bldP spid="44" grpId="1" animBg="1"/>
      <p:bldP spid="44" grpId="2" animBg="1"/>
      <p:bldP spid="44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一致性和標準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62FCA6F-DA79-984D-BD13-3E04D8C79998}"/>
              </a:ext>
            </a:extLst>
          </p:cNvPr>
          <p:cNvGrpSpPr/>
          <p:nvPr/>
        </p:nvGrpSpPr>
        <p:grpSpPr>
          <a:xfrm>
            <a:off x="1928552" y="2494082"/>
            <a:ext cx="1978416" cy="3636643"/>
            <a:chOff x="2089555" y="1545948"/>
            <a:chExt cx="2521252" cy="4634460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1C2B1851-589F-C54F-9E49-7E85CB463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5" name="모서리가 둥근 직사각형 45">
                <a:extLst>
                  <a:ext uri="{FF2B5EF4-FFF2-40B4-BE49-F238E27FC236}">
                    <a16:creationId xmlns:a16="http://schemas.microsoft.com/office/drawing/2014/main" id="{3EAA37E3-13B5-3D42-8D97-8B21E1B3DADB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모서리가 둥근 직사각형 74">
                <a:extLst>
                  <a:ext uri="{FF2B5EF4-FFF2-40B4-BE49-F238E27FC236}">
                    <a16:creationId xmlns:a16="http://schemas.microsoft.com/office/drawing/2014/main" id="{32851E57-4177-A44E-BB6C-61B8A5731D4E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D293D2A-A6A2-CC4A-881F-3D9B4587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6" y="1949864"/>
              <a:ext cx="2312540" cy="4106378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82785C4E-529C-8D47-8A67-F3F11ED74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9082" y="2811033"/>
            <a:ext cx="1828397" cy="3222259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CBA12D2E-E154-5F4E-AB44-CF9CD210411C}"/>
              </a:ext>
            </a:extLst>
          </p:cNvPr>
          <p:cNvGrpSpPr/>
          <p:nvPr/>
        </p:nvGrpSpPr>
        <p:grpSpPr>
          <a:xfrm>
            <a:off x="4206747" y="2501526"/>
            <a:ext cx="1978416" cy="3636643"/>
            <a:chOff x="2089555" y="1545948"/>
            <a:chExt cx="2521252" cy="4634460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5464DF73-DC5A-9F44-98A3-26A72B6D0A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1" name="모서리가 둥근 직사각형 45">
                <a:extLst>
                  <a:ext uri="{FF2B5EF4-FFF2-40B4-BE49-F238E27FC236}">
                    <a16:creationId xmlns:a16="http://schemas.microsoft.com/office/drawing/2014/main" id="{A6EED8F7-E6E8-8F49-A3B6-82F4ED7515C5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74">
                <a:extLst>
                  <a:ext uri="{FF2B5EF4-FFF2-40B4-BE49-F238E27FC236}">
                    <a16:creationId xmlns:a16="http://schemas.microsoft.com/office/drawing/2014/main" id="{8D536DB4-1A2A-8549-A910-4DE0017CAA59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2032BB9-EEBE-CF44-927F-C3EB85A4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D2D773FC-90D8-4449-B774-4D83830D0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1046" y="2811033"/>
            <a:ext cx="1832811" cy="322970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CC5FA06-F596-CF45-9EC5-A228D7702487}"/>
              </a:ext>
            </a:extLst>
          </p:cNvPr>
          <p:cNvGrpSpPr/>
          <p:nvPr/>
        </p:nvGrpSpPr>
        <p:grpSpPr>
          <a:xfrm>
            <a:off x="5496344" y="1888359"/>
            <a:ext cx="3363250" cy="1485120"/>
            <a:chOff x="3764238" y="1664412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4636583" y="1573005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238" y="2119088"/>
              <a:ext cx="3363250" cy="4630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發現問題</a:t>
              </a:r>
              <a:endParaRPr lang="en-US" altLang="ko-K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77" name="모서리가 둥근 직사각형 31">
            <a:extLst>
              <a:ext uri="{FF2B5EF4-FFF2-40B4-BE49-F238E27FC236}">
                <a16:creationId xmlns:a16="http://schemas.microsoft.com/office/drawing/2014/main" id="{BE328CC7-699E-A846-AF80-5D8BDC42ECC3}"/>
              </a:ext>
            </a:extLst>
          </p:cNvPr>
          <p:cNvSpPr/>
          <p:nvPr/>
        </p:nvSpPr>
        <p:spPr>
          <a:xfrm>
            <a:off x="2327962" y="4242162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BEFORE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31">
            <a:extLst>
              <a:ext uri="{FF2B5EF4-FFF2-40B4-BE49-F238E27FC236}">
                <a16:creationId xmlns:a16="http://schemas.microsoft.com/office/drawing/2014/main" id="{BF033DEB-B89A-DB4D-B1F8-A8678A7009F3}"/>
              </a:ext>
            </a:extLst>
          </p:cNvPr>
          <p:cNvSpPr/>
          <p:nvPr/>
        </p:nvSpPr>
        <p:spPr>
          <a:xfrm>
            <a:off x="4578762" y="4266729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AFTER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9" name="직사각형 37">
            <a:extLst>
              <a:ext uri="{FF2B5EF4-FFF2-40B4-BE49-F238E27FC236}">
                <a16:creationId xmlns:a16="http://schemas.microsoft.com/office/drawing/2014/main" id="{769D25F1-8858-ED41-BF2A-3B7AB9A6341B}"/>
              </a:ext>
            </a:extLst>
          </p:cNvPr>
          <p:cNvSpPr>
            <a:spLocks noChangeAspect="1"/>
          </p:cNvSpPr>
          <p:nvPr/>
        </p:nvSpPr>
        <p:spPr>
          <a:xfrm>
            <a:off x="6924347" y="3498153"/>
            <a:ext cx="4122102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選單調整為側面進入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與手機系統更有一致性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且手勢上使用單隻手也能輕鬆點選項目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18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396</Words>
  <Application>Microsoft Office PowerPoint</Application>
  <PresentationFormat>寬螢幕</PresentationFormat>
  <Paragraphs>92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Heiti SC Medium</vt:lpstr>
      <vt:lpstr>맑은 고딕</vt:lpstr>
      <vt:lpstr>PingFang SC</vt:lpstr>
      <vt:lpstr>PingFang SC Semibold</vt:lpstr>
      <vt:lpstr>新細明體</vt:lpstr>
      <vt:lpstr>야놀자 야체 B</vt:lpstr>
      <vt:lpstr>Arial</vt:lpstr>
      <vt:lpstr>7_Office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有限公司 香港雞丁電視</cp:lastModifiedBy>
  <cp:revision>212</cp:revision>
  <dcterms:created xsi:type="dcterms:W3CDTF">2020-06-11T03:04:01Z</dcterms:created>
  <dcterms:modified xsi:type="dcterms:W3CDTF">2020-06-13T13:23:24Z</dcterms:modified>
</cp:coreProperties>
</file>